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94d9b17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94d9b1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216397a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216397a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e9e7ad63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e9e7ad6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94d9b17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94d9b17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216397ad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216397ad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2beefef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2beefef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15b7e10c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15b7e10c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cb25e68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cb25e68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8875" y="1423150"/>
            <a:ext cx="4680300" cy="18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Voltaire</a:t>
            </a:r>
            <a:endParaRPr sz="6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910725" y="2376250"/>
            <a:ext cx="3546600" cy="1456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1694-1778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455" y="262375"/>
            <a:ext cx="3777849" cy="419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434375" y="3832450"/>
            <a:ext cx="24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Duncan Green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72000" y="1065450"/>
            <a:ext cx="3346500" cy="3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Voltaire was a F</a:t>
            </a:r>
            <a:r>
              <a:rPr lang="en">
                <a:solidFill>
                  <a:schemeClr val="dk1"/>
                </a:solidFill>
              </a:rPr>
              <a:t>rench Enlightenment writer who boldly </a:t>
            </a:r>
            <a:r>
              <a:rPr lang="en">
                <a:solidFill>
                  <a:schemeClr val="dk1"/>
                </a:solidFill>
              </a:rPr>
              <a:t>voiced his opinions, whether they got him into trouble or made enemies.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He </a:t>
            </a:r>
            <a:r>
              <a:rPr lang="en">
                <a:solidFill>
                  <a:schemeClr val="dk1"/>
                </a:solidFill>
              </a:rPr>
              <a:t>was accused to have caused the revolution in France due to his </a:t>
            </a:r>
            <a:r>
              <a:rPr lang="en">
                <a:solidFill>
                  <a:schemeClr val="dk1"/>
                </a:solidFill>
              </a:rPr>
              <a:t>writing against government policies and lack of censorship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699" y="504675"/>
            <a:ext cx="5372977" cy="39855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 rot="-768">
            <a:off x="3680700" y="4557010"/>
            <a:ext cx="53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 of the Bastille - July 14, 1789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96900" y="774750"/>
            <a:ext cx="4062600" cy="3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Voltaire went to Lycée Louis-le-Grand, a very prestigious college in Paris.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He aspired to be a playwright, but his father had planned for </a:t>
            </a:r>
            <a:r>
              <a:rPr lang="en">
                <a:solidFill>
                  <a:srgbClr val="000000"/>
                </a:solidFill>
              </a:rPr>
              <a:t>him to become a lawyer. W</a:t>
            </a:r>
            <a:r>
              <a:rPr lang="en">
                <a:solidFill>
                  <a:srgbClr val="000000"/>
                </a:solidFill>
              </a:rPr>
              <a:t>hen Voltaire tried to fulfill those plans, it ended badly. (and in legal trouble)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425" y="115050"/>
            <a:ext cx="3595900" cy="47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900" y="48437"/>
            <a:ext cx="3063500" cy="50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43150" y="177275"/>
            <a:ext cx="3063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First piece of literature was the Œdipe, a play                                                                                     about Oedipus killing his father and marrying his mother.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187" y="2324975"/>
            <a:ext cx="3345525" cy="27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44970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Fun</a:t>
            </a:r>
            <a:r>
              <a:rPr lang="en"/>
              <a:t> Facts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59125" y="1399200"/>
            <a:ext cx="4329900" cy="31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His real name was François-Marie Arouet, but he is more well known by his nom de plume, or pen name - Voltaire.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Voltaire was exiled to England for three years after getting into a fight with a powerful aristocrat.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He wrote to Catherine the Great of Russia, Jean-Jacques Rousseau, an </a:t>
            </a:r>
            <a:r>
              <a:rPr lang="en">
                <a:solidFill>
                  <a:schemeClr val="dk1"/>
                </a:solidFill>
              </a:rPr>
              <a:t>enlightenment</a:t>
            </a:r>
            <a:r>
              <a:rPr lang="en">
                <a:solidFill>
                  <a:schemeClr val="dk1"/>
                </a:solidFill>
              </a:rPr>
              <a:t> philosopher, Frederick the Great of Prussia, among others.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142300" y="1870425"/>
            <a:ext cx="369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450" y="114950"/>
            <a:ext cx="3624248" cy="23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7950" y="2883377"/>
            <a:ext cx="1695742" cy="215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450" y="2883375"/>
            <a:ext cx="1547495" cy="21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Fun</a:t>
            </a:r>
            <a:r>
              <a:rPr lang="en"/>
              <a:t> Facts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4715400" cy="40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Voltaire never said, </a:t>
            </a:r>
            <a:r>
              <a:rPr b="1" lang="en">
                <a:solidFill>
                  <a:schemeClr val="dk1"/>
                </a:solidFill>
              </a:rPr>
              <a:t>“</a:t>
            </a:r>
            <a:r>
              <a:rPr lang="en">
                <a:solidFill>
                  <a:schemeClr val="dk1"/>
                </a:solidFill>
              </a:rPr>
              <a:t>I disagree with what you say, but I will defend to the death your right to say it.</a:t>
            </a:r>
            <a:r>
              <a:rPr b="1" lang="en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So, what quotes did he say?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“Judge a man by his questions rather than his answers.” “In the case of news, we should always wait for the sacrament of Confirmation.”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He became very, very rich by exploiting a mathematical loophole the French National Lottery.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59732" y="527218"/>
            <a:ext cx="3310925" cy="415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13725" y="445025"/>
            <a:ext cx="4051800" cy="3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88">
                <a:solidFill>
                  <a:schemeClr val="dk1"/>
                </a:solidFill>
              </a:rPr>
              <a:t>How exactly did Voltaire win so much money? </a:t>
            </a:r>
            <a:endParaRPr b="1" sz="298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Here’s how: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order to buy lottery tickets, you had to own a bond that the government would sell you.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The cheaper the bond, the lower price for tickets, but, they still had the same chance of winning.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428" y="445025"/>
            <a:ext cx="4051799" cy="258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388" y="3139240"/>
            <a:ext cx="3487875" cy="180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13725" y="445025"/>
            <a:ext cx="4051800" cy="45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88">
                <a:solidFill>
                  <a:schemeClr val="dk1"/>
                </a:solidFill>
              </a:rPr>
              <a:t>How exactly did Voltaire win so much money? </a:t>
            </a:r>
            <a:endParaRPr b="1" sz="298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Here’s how: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order to buy lottery tickets, you had to own a bond that the government would sell you.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cheaper the bond, the lower price for tickets, but, they still had the same chance of winning.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Voltaire and a few others exploited this and Voltaire himself earned about 500,000 livres, worth about 126,540,000 dollars today.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428" y="445025"/>
            <a:ext cx="4051799" cy="258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388" y="3139240"/>
            <a:ext cx="3487875" cy="180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33954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Voltaire was a French Enlightenment writer who was bold in his voicings.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He was very controversial throughout his life due to his writing and topics.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Caused a major stir in the world and helped to cause the French Revolution, moving history forward.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348" y="2870925"/>
            <a:ext cx="3357074" cy="21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250" y="55750"/>
            <a:ext cx="2228904" cy="275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2949" y="55750"/>
            <a:ext cx="1896379" cy="275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