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2f95ca2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2f95ca2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f03496e4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f03496e4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d98fffe3b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d98fffe3b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d98fffe3b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d98fffe3b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95240245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095240245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84797b5c820c3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84797b5c820c3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635350" y="1489475"/>
            <a:ext cx="4093200" cy="7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Niccolò Machiavelli</a:t>
            </a:r>
            <a:endParaRPr sz="36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864000" y="4280175"/>
            <a:ext cx="18435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Andrew Novak  8-W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824" y="636921"/>
            <a:ext cx="3418352" cy="43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25100" y="3309175"/>
            <a:ext cx="4521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“One should not offend </a:t>
            </a:r>
            <a:endParaRPr b="1"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prince and later put faith in him.”</a:t>
            </a:r>
            <a:endParaRPr b="1"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864000" y="2759250"/>
            <a:ext cx="163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1469 - 1527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729450" y="1318650"/>
            <a:ext cx="2670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Machiavelli’s Life</a:t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10083" r="9891" t="0"/>
          <a:stretch/>
        </p:blipFill>
        <p:spPr>
          <a:xfrm>
            <a:off x="5386375" y="816775"/>
            <a:ext cx="3100401" cy="202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050" y="3007651"/>
            <a:ext cx="230505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64300" y="1914525"/>
            <a:ext cx="5000700" cy="2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97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Lato"/>
              <a:buChar char="●"/>
            </a:pPr>
            <a:r>
              <a:rPr lang="en" sz="1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He was born Florence, Italy, his beloved city.</a:t>
            </a:r>
            <a:endParaRPr sz="175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97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Lato"/>
              <a:buChar char="●"/>
            </a:pPr>
            <a:r>
              <a:rPr lang="en" sz="1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 29, he became head of the second chancery. It placed him in charge of the republic’s foreign affairs.  He was very young to be holding this high position.</a:t>
            </a:r>
            <a:endParaRPr sz="175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97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Lato"/>
              <a:buChar char="●"/>
            </a:pPr>
            <a:r>
              <a:rPr lang="en" sz="17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His family is believed to have descended from the rulers of Tuscany, who were the most important family.</a:t>
            </a:r>
            <a:endParaRPr sz="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2678900" y="414350"/>
            <a:ext cx="165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Machiavelli’s Life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3793325" y="957250"/>
            <a:ext cx="52248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Machiavelli’s family was wealthy and prominent, holding on occasion Florence’s most important offices.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His father, Bernardo, a doctor of laws, was nevertheless among the family’s poorest members.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This was because his father was the youngest child, so he got the least amount of money.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50" y="2395350"/>
            <a:ext cx="2962272" cy="1976074"/>
          </a:xfrm>
          <a:prstGeom prst="rect">
            <a:avLst/>
          </a:prstGeom>
          <a:noFill/>
          <a:ln cap="flat" cmpd="sng" w="22860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Machiavelli’s Life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392925" y="1931950"/>
            <a:ext cx="57006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</a:pPr>
            <a:r>
              <a:rPr lang="en" sz="1600"/>
              <a:t>Altogether, Machiavelli embarked on more than 40 diplomatic missions during his 14 years at the chancery.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</a:pPr>
            <a:r>
              <a:rPr lang="en" sz="1600"/>
              <a:t>In 1512, the Florentine republic was overthrown. The Medici family returned to rule Florence.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</a:pPr>
            <a:r>
              <a:rPr lang="en" sz="1600"/>
              <a:t>Machiavelli, suspected of conspiracy to overthrow the Medici family, was imprisoned, tortured, and sent into exile in 1513 to San Casciano, just south of Florence. </a:t>
            </a:r>
            <a:endParaRPr sz="16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●"/>
            </a:pPr>
            <a:r>
              <a:rPr lang="en" sz="1600"/>
              <a:t>During his exile, he wrote </a:t>
            </a:r>
            <a:r>
              <a:rPr i="1" lang="en" sz="1600"/>
              <a:t>The Prince </a:t>
            </a:r>
            <a:r>
              <a:rPr lang="en" sz="1600"/>
              <a:t>and </a:t>
            </a:r>
            <a:r>
              <a:rPr i="1" lang="en" sz="1600"/>
              <a:t>Discourses on Livy</a:t>
            </a:r>
            <a:r>
              <a:rPr lang="en" sz="1600"/>
              <a:t>.</a:t>
            </a:r>
            <a:endParaRPr sz="1600"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750" y="685825"/>
            <a:ext cx="2843849" cy="1246125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3525" y="2571750"/>
            <a:ext cx="2745674" cy="1823299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Discourses of Livy</a:t>
            </a:r>
            <a:endParaRPr i="1"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632400" y="2104300"/>
            <a:ext cx="4868400" cy="28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Discourses on Livy, or more p</a:t>
            </a:r>
            <a:r>
              <a:rPr lang="en" sz="1700">
                <a:solidFill>
                  <a:schemeClr val="lt1"/>
                </a:solidFill>
              </a:rPr>
              <a:t>recisely, Discourses on the first ten books of Titus Livy. 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It was first published after his death.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The Discourses on Livy is about how to preserve a republic. 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It </a:t>
            </a:r>
            <a:r>
              <a:rPr lang="en" sz="1700">
                <a:solidFill>
                  <a:schemeClr val="lt1"/>
                </a:solidFill>
              </a:rPr>
              <a:t>criticized</a:t>
            </a:r>
            <a:r>
              <a:rPr lang="en" sz="1700">
                <a:solidFill>
                  <a:schemeClr val="lt1"/>
                </a:solidFill>
              </a:rPr>
              <a:t> the Roman Catholic Church and Christianity.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He says it contains everything he knows.</a:t>
            </a:r>
            <a:endParaRPr sz="17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275" y="949725"/>
            <a:ext cx="2567825" cy="367665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The Prince</a:t>
            </a:r>
            <a:endParaRPr i="1"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97600" y="1957300"/>
            <a:ext cx="5548500" cy="26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Machiavelli’s most famous work is </a:t>
            </a:r>
            <a:r>
              <a:rPr i="1" lang="en" sz="1400">
                <a:solidFill>
                  <a:schemeClr val="lt1"/>
                </a:solidFill>
              </a:rPr>
              <a:t>The Prince</a:t>
            </a:r>
            <a:r>
              <a:rPr lang="en" sz="1400">
                <a:solidFill>
                  <a:schemeClr val="lt1"/>
                </a:solidFill>
              </a:rPr>
              <a:t>.  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It is about the possibility of a “new prince”, a new ruler.  It is about a prince who gains control of a kingdom and has to retain power.  He does this by balancing the </a:t>
            </a:r>
            <a:r>
              <a:rPr lang="en" sz="1400">
                <a:solidFill>
                  <a:schemeClr val="lt1"/>
                </a:solidFill>
              </a:rPr>
              <a:t>interests</a:t>
            </a:r>
            <a:r>
              <a:rPr lang="en" sz="1400">
                <a:solidFill>
                  <a:schemeClr val="lt1"/>
                </a:solidFill>
              </a:rPr>
              <a:t> of the people with the law.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book was written for Lorenzo de’ Medici on how to stay in power.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wrote </a:t>
            </a:r>
            <a:r>
              <a:rPr i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Prince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after his conspiracy against the Medici’s.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brings Machiavelli a reputation as an atheist and an immoral cynic.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8452" l="5700" r="16635" t="1812"/>
          <a:stretch/>
        </p:blipFill>
        <p:spPr>
          <a:xfrm>
            <a:off x="6300775" y="1225050"/>
            <a:ext cx="2274524" cy="350412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dash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Summary…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217843" y="2063451"/>
            <a:ext cx="87138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Lato"/>
              <a:buChar char="●"/>
            </a:pPr>
            <a:r>
              <a:rPr lang="en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 was born and died in Florence. </a:t>
            </a:r>
            <a:endParaRPr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Lato"/>
              <a:buChar char="●"/>
            </a:pPr>
            <a:r>
              <a:rPr lang="en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 was suspected of conspiracy, so he was tortured and exiled.</a:t>
            </a:r>
            <a:endParaRPr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Lato"/>
              <a:buChar char="●"/>
            </a:pPr>
            <a:r>
              <a:rPr lang="en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During exile, he wrote </a:t>
            </a:r>
            <a:r>
              <a:rPr i="1" lang="en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Prince </a:t>
            </a:r>
            <a:r>
              <a:rPr lang="en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and </a:t>
            </a:r>
            <a:r>
              <a:rPr i="1" lang="en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Discourses on Livy</a:t>
            </a:r>
            <a:r>
              <a:rPr lang="en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Lato"/>
              <a:buChar char="●"/>
            </a:pPr>
            <a:r>
              <a:rPr lang="en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These two books are his most famous works and they were both published after his death.</a:t>
            </a:r>
            <a:endParaRPr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Lato"/>
              <a:buChar char="●"/>
            </a:pPr>
            <a:r>
              <a:rPr lang="en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Discourses on Livy is about how to rule and preserve a republic.</a:t>
            </a:r>
            <a:endParaRPr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Lato"/>
              <a:buChar char="●"/>
            </a:pPr>
            <a:r>
              <a:rPr lang="en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Prince was written for Lorenzo de’ Medici on how to stay in power.</a:t>
            </a:r>
            <a:endParaRPr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625" y="364350"/>
            <a:ext cx="2801174" cy="1864525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lgDash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