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152c42e1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152c42e1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5ffb5cc8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5ffb5cc8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de83b47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de83b47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5ffb5cc8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5ffb5cc8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5ffb5cc8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5ffb5cc8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91677ec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91677ec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a8f251b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a8f251b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f5ffb5cc8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f5ffb5cc8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5ffb5cc8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5ffb5cc8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MARCUS CICERO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Joe Vanore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24800" y="698493"/>
            <a:ext cx="86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454625" y="2212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260850" y="1276500"/>
            <a:ext cx="8520600" cy="33027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Lived in </a:t>
            </a:r>
            <a:r>
              <a:rPr lang="en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the time of Cleopatra and Caesar.</a:t>
            </a:r>
            <a:endParaRPr sz="2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Was the son of the great pompey</a:t>
            </a:r>
            <a:endParaRPr sz="2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Was murdered by Mark Antony</a:t>
            </a:r>
            <a:endParaRPr sz="2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2061175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BIRTH/DEATH/LIFE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508575" y="707400"/>
            <a:ext cx="6397800" cy="3987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was born 100 bc, Arpinum, a little town south of Rome.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Cicero was born into a rich family, but was not apart of the aristocracy of rome. His family had strong military connections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was executed by the followers of Caesar at the age of 60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125" y="780775"/>
            <a:ext cx="2137868" cy="2186850"/>
          </a:xfrm>
          <a:prstGeom prst="rect">
            <a:avLst/>
          </a:prstGeom>
          <a:noFill/>
          <a:ln cap="flat" cmpd="sng" w="28575">
            <a:solidFill>
              <a:srgbClr val="202124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descr="Italian Regional Map Vector | Free SVG"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9488" y="3277700"/>
            <a:ext cx="1714500" cy="1714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77" name="Google Shape;77;p14"/>
          <p:cNvSpPr/>
          <p:nvPr/>
        </p:nvSpPr>
        <p:spPr>
          <a:xfrm>
            <a:off x="8009425" y="3966875"/>
            <a:ext cx="226800" cy="210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29350" y="1490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CICERO’S LEGACY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268950" y="790025"/>
            <a:ext cx="4563600" cy="40059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Cicero is widely considered to be the master of latin prose.</a:t>
            </a:r>
            <a:endParaRPr sz="240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was a lawyer, a philosopher, a roman constitutionalist, and even a political theorist.</a:t>
            </a:r>
            <a:endParaRPr sz="240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Cicero.png - Wikimedia Commons" id="84" name="Google Shape;84;p15"/>
          <p:cNvPicPr preferRelativeResize="0"/>
          <p:nvPr/>
        </p:nvPicPr>
        <p:blipFill rotWithShape="1">
          <a:blip r:embed="rId3">
            <a:alphaModFix/>
          </a:blip>
          <a:srcRect b="0" l="2760" r="-2759" t="0"/>
          <a:stretch/>
        </p:blipFill>
        <p:spPr>
          <a:xfrm>
            <a:off x="6572250" y="478275"/>
            <a:ext cx="2434375" cy="2502050"/>
          </a:xfrm>
          <a:prstGeom prst="rect">
            <a:avLst/>
          </a:prstGeom>
          <a:noFill/>
          <a:ln cap="flat" cmpd="sng" w="38100">
            <a:solidFill>
              <a:srgbClr val="202124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descr="In Pursuit of Prose and Poetry | One of a series of library … | Flickr"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6075" y="2075877"/>
            <a:ext cx="2218650" cy="1714000"/>
          </a:xfrm>
          <a:prstGeom prst="rect">
            <a:avLst/>
          </a:prstGeom>
          <a:noFill/>
          <a:ln cap="flat" cmpd="sng" w="28575">
            <a:solidFill>
              <a:srgbClr val="202124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890400" y="145275"/>
            <a:ext cx="49419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CICERO’S </a:t>
            </a:r>
            <a:r>
              <a:rPr lang="en"/>
              <a:t>IDEALS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930275" y="991875"/>
            <a:ext cx="4941900" cy="3527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icero proposed that the ideal government:</a:t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“Is formed by an equal balancing and blending” of monarchy, democracy, and aristocracy.</a:t>
            </a:r>
            <a:endParaRPr b="1" sz="2400"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cero, Marcus Tullius - Public domain portrait engraving - PICRYL - Public  Domain Media Search Engine Public Domain Search" id="92" name="Google Shape;92;p16"/>
          <p:cNvPicPr preferRelativeResize="0"/>
          <p:nvPr/>
        </p:nvPicPr>
        <p:blipFill rotWithShape="1">
          <a:blip r:embed="rId3">
            <a:alphaModFix/>
          </a:blip>
          <a:srcRect b="6848" l="0" r="6812" t="3045"/>
          <a:stretch/>
        </p:blipFill>
        <p:spPr>
          <a:xfrm>
            <a:off x="183050" y="356025"/>
            <a:ext cx="3285325" cy="387045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CICERO’S QUOTES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200225"/>
            <a:ext cx="3329700" cy="3368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“A room without books is like a body without a soul” </a:t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“The life of the dead is placed in the memory of the living” </a:t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“While there is life, there’s hope.”</a:t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202124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“Any man can make mistakes, but only an idiot persists in his error.” </a:t>
            </a:r>
            <a:endParaRPr sz="2400">
              <a:solidFill>
                <a:srgbClr val="202124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600" y="122600"/>
            <a:ext cx="2878576" cy="4720701"/>
          </a:xfrm>
          <a:prstGeom prst="rect">
            <a:avLst/>
          </a:prstGeom>
          <a:noFill/>
          <a:ln cap="flat" cmpd="sng" w="28575">
            <a:solidFill>
              <a:srgbClr val="202124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JULIUS CAESAR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266325"/>
            <a:ext cx="4570500" cy="33027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lived in the time of Julius Caesar and Cleopatra.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Cicero although did publicly applause Caesar, he hated him in private.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often disapproved of Caesar’s power.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Cicero blamed Caesar for the end of the Roman Republic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800" y="728613"/>
            <a:ext cx="2979401" cy="368627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1603450" y="2822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POMPEY THE GREAT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555825" y="1152425"/>
            <a:ext cx="5292600" cy="37104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 father was Pompey the Great, statesman and general of the Roman Republic.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 early military career was one of the best of these times. He reconquered Spain, utterly destroyed the army of Spartacus, and destroyed the pirates of the eastern Mediterranean.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61 BC he formed the First Triumvirate with Julius Caesar and Marcus Licinius Crassus. After Crassus death in 53, Pompey and Caesar fell out.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688" y="874450"/>
            <a:ext cx="2721338" cy="36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745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CICERO WAS </a:t>
            </a:r>
            <a:r>
              <a:rPr lang="en"/>
              <a:t>MURDERED</a:t>
            </a:r>
            <a:r>
              <a:rPr lang="en"/>
              <a:t> 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547175" y="1181900"/>
            <a:ext cx="8285100" cy="33870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Cicero was murdered (</a:t>
            </a:r>
            <a:r>
              <a:rPr lang="en" sz="2400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decapitated</a:t>
            </a:r>
            <a:r>
              <a:rPr lang="en" sz="2400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) to appease his primary political enemy, Mark Antony. </a:t>
            </a:r>
            <a:endParaRPr sz="240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Death drawing plain.jpg - Wikimedia Commons"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788" y="2474475"/>
            <a:ext cx="1371600" cy="188595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lgDashDot"/>
            <a:round/>
            <a:headEnd len="sm" w="sm" type="none"/>
            <a:tailEnd len="sm" w="sm" type="none"/>
          </a:ln>
        </p:spPr>
      </p:pic>
      <p:pic>
        <p:nvPicPr>
          <p:cNvPr descr="File:Marble bust of Mark Antony (Vatican Museums).jpg - Wikimedia Commons"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175" y="2464950"/>
            <a:ext cx="1400175" cy="1905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CICERO’S LAST WORDS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“There is nothing proper about what you are doing, soldier, but do try to kill me properly.”</a:t>
            </a:r>
            <a:endParaRPr sz="240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❏"/>
            </a:pPr>
            <a:r>
              <a:rPr lang="en" sz="2400">
                <a:solidFill>
                  <a:srgbClr val="000000"/>
                </a:solidFill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  <a:t>“Ego vero consisto. Accede, veterane, et, si hoc saltim potes recte facere, incide cervicem.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cus Tullius Cicero Portrait - Openclipart"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850" y="3235675"/>
            <a:ext cx="1204550" cy="12533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