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Covered By Your Grace"/>
      <p:regular r:id="rId17"/>
    </p:embeddedFont>
    <p:embeddedFont>
      <p:font typeface="Poppins"/>
      <p:regular r:id="rId18"/>
      <p:bold r:id="rId19"/>
      <p:italic r:id="rId20"/>
      <p:boldItalic r:id="rId21"/>
    </p:embeddedFont>
    <p:embeddedFont>
      <p:font typeface="Barlow Condensed"/>
      <p:regular r:id="rId22"/>
      <p:bold r:id="rId23"/>
      <p:italic r:id="rId24"/>
      <p:boldItalic r:id="rId25"/>
    </p:embeddedFont>
    <p:embeddedFont>
      <p:font typeface="Bahiana"/>
      <p:regular r:id="rId26"/>
    </p:embeddedFont>
    <p:embeddedFont>
      <p:font typeface="Prompt"/>
      <p:regular r:id="rId27"/>
      <p:bold r:id="rId28"/>
      <p:italic r:id="rId29"/>
      <p:boldItalic r:id="rId30"/>
    </p:embeddedFont>
    <p:embeddedFont>
      <p:font typeface="Homemade Appl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BarlowCondensed-regular.fntdata"/><Relationship Id="rId21" Type="http://schemas.openxmlformats.org/officeDocument/2006/relationships/font" Target="fonts/Poppins-boldItalic.fntdata"/><Relationship Id="rId24" Type="http://schemas.openxmlformats.org/officeDocument/2006/relationships/font" Target="fonts/BarlowCondensed-italic.fntdata"/><Relationship Id="rId23" Type="http://schemas.openxmlformats.org/officeDocument/2006/relationships/font" Target="fonts/BarlowCondense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hiana-regular.fntdata"/><Relationship Id="rId25" Type="http://schemas.openxmlformats.org/officeDocument/2006/relationships/font" Target="fonts/BarlowCondensed-boldItalic.fntdata"/><Relationship Id="rId28" Type="http://schemas.openxmlformats.org/officeDocument/2006/relationships/font" Target="fonts/Prompt-bold.fntdata"/><Relationship Id="rId27" Type="http://schemas.openxmlformats.org/officeDocument/2006/relationships/font" Target="fonts/Promp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mp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omemadeApple-regular.fntdata"/><Relationship Id="rId30" Type="http://schemas.openxmlformats.org/officeDocument/2006/relationships/font" Target="fonts/Promp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overedByYourGrace-regular.fntdata"/><Relationship Id="rId16" Type="http://schemas.openxmlformats.org/officeDocument/2006/relationships/slide" Target="slides/slide11.xml"/><Relationship Id="rId19" Type="http://schemas.openxmlformats.org/officeDocument/2006/relationships/font" Target="fonts/Poppins-bold.fntdata"/><Relationship Id="rId1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6fd8ccc017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6fd8ccc017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1f0b26f6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1f0b26f6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1d95cb4c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1d95cb4c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6fd8ccc01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fd8ccc01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6fd8ccc01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fd8ccc01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6fd8ccc01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6fd8ccc01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2280eabc9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2280eabc9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fd8ccc017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fd8ccc017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6fd8ccc017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fd8ccc017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6fd8ccc017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fd8ccc017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4.png"/><Relationship Id="rId12" Type="http://schemas.openxmlformats.org/officeDocument/2006/relationships/image" Target="../media/image5.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3.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10" name="Shape 10"/>
        <p:cNvGrpSpPr/>
        <p:nvPr/>
      </p:nvGrpSpPr>
      <p:grpSpPr>
        <a:xfrm>
          <a:off x="0" y="0"/>
          <a:ext cx="0" cy="0"/>
          <a:chOff x="0" y="0"/>
          <a:chExt cx="0" cy="0"/>
        </a:xfrm>
      </p:grpSpPr>
      <p:sp>
        <p:nvSpPr>
          <p:cNvPr id="11" name="Google Shape;11;p2"/>
          <p:cNvSpPr txBox="1"/>
          <p:nvPr>
            <p:ph type="ctrTitle"/>
          </p:nvPr>
        </p:nvSpPr>
        <p:spPr>
          <a:xfrm>
            <a:off x="2114100" y="1726700"/>
            <a:ext cx="7963800" cy="2736900"/>
          </a:xfrm>
          <a:prstGeom prst="rect">
            <a:avLst/>
          </a:prstGeom>
        </p:spPr>
        <p:txBody>
          <a:bodyPr anchorCtr="0" anchor="b" bIns="121900" lIns="121900" spcFirstLastPara="1" rIns="121900" wrap="square" tIns="121900">
            <a:noAutofit/>
          </a:bodyPr>
          <a:lstStyle>
            <a:lvl1pPr lvl="0" rtl="0">
              <a:spcBef>
                <a:spcPts val="0"/>
              </a:spcBef>
              <a:spcAft>
                <a:spcPts val="0"/>
              </a:spcAft>
              <a:buSzPts val="7700"/>
              <a:buNone/>
              <a:defRPr sz="7700"/>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p:txBody>
      </p:sp>
      <p:sp>
        <p:nvSpPr>
          <p:cNvPr id="12" name="Google Shape;12;p2"/>
          <p:cNvSpPr txBox="1"/>
          <p:nvPr>
            <p:ph idx="12" type="sldNum"/>
          </p:nvPr>
        </p:nvSpPr>
        <p:spPr>
          <a:xfrm flipH="1">
            <a:off x="175869"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flipH="1">
            <a:off x="3414076" y="4347880"/>
            <a:ext cx="8709422" cy="2321839"/>
          </a:xfrm>
          <a:custGeom>
            <a:rect b="b" l="l" r="r" t="t"/>
            <a:pathLst>
              <a:path extrusionOk="0" h="279319" w="1047750">
                <a:moveTo>
                  <a:pt x="1047750" y="279319"/>
                </a:moveTo>
                <a:cubicBezTo>
                  <a:pt x="1046798" y="252331"/>
                  <a:pt x="1045845" y="225344"/>
                  <a:pt x="1044893" y="198356"/>
                </a:cubicBezTo>
                <a:cubicBezTo>
                  <a:pt x="1044893" y="133586"/>
                  <a:pt x="992505" y="19286"/>
                  <a:pt x="842963" y="2141"/>
                </a:cubicBezTo>
                <a:cubicBezTo>
                  <a:pt x="696278" y="-14051"/>
                  <a:pt x="672465" y="66911"/>
                  <a:pt x="583883" y="66911"/>
                </a:cubicBezTo>
                <a:cubicBezTo>
                  <a:pt x="495300" y="67864"/>
                  <a:pt x="441960" y="6904"/>
                  <a:pt x="302895" y="3094"/>
                </a:cubicBezTo>
                <a:cubicBezTo>
                  <a:pt x="160973" y="-716"/>
                  <a:pt x="61913" y="88819"/>
                  <a:pt x="22860" y="198356"/>
                </a:cubicBezTo>
                <a:lnTo>
                  <a:pt x="0" y="279319"/>
                </a:lnTo>
              </a:path>
            </a:pathLst>
          </a:custGeom>
          <a:noFill/>
          <a:ln cap="flat" cmpd="sng" w="25400">
            <a:solidFill>
              <a:schemeClr val="accent2"/>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flipH="1">
            <a:off x="3494758" y="4536141"/>
            <a:ext cx="8709422" cy="2321831"/>
          </a:xfrm>
          <a:custGeom>
            <a:rect b="b" l="l" r="r" t="t"/>
            <a:pathLst>
              <a:path extrusionOk="0" h="279318" w="1047750">
                <a:moveTo>
                  <a:pt x="842963" y="2141"/>
                </a:moveTo>
                <a:cubicBezTo>
                  <a:pt x="696278" y="-14051"/>
                  <a:pt x="672465" y="66911"/>
                  <a:pt x="583883" y="66911"/>
                </a:cubicBezTo>
                <a:cubicBezTo>
                  <a:pt x="495300" y="67864"/>
                  <a:pt x="441960" y="6904"/>
                  <a:pt x="302895" y="3094"/>
                </a:cubicBezTo>
                <a:cubicBezTo>
                  <a:pt x="160973" y="-716"/>
                  <a:pt x="61913" y="88819"/>
                  <a:pt x="22860" y="198356"/>
                </a:cubicBezTo>
                <a:lnTo>
                  <a:pt x="0" y="279319"/>
                </a:lnTo>
                <a:lnTo>
                  <a:pt x="1047750" y="279319"/>
                </a:lnTo>
                <a:lnTo>
                  <a:pt x="1044893" y="198356"/>
                </a:lnTo>
                <a:cubicBezTo>
                  <a:pt x="1044893" y="133586"/>
                  <a:pt x="992505" y="19286"/>
                  <a:pt x="842963" y="214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flipH="1">
            <a:off x="12289" y="0"/>
            <a:ext cx="3739702" cy="5210394"/>
          </a:xfrm>
          <a:custGeom>
            <a:rect b="b" l="l" r="r" t="t"/>
            <a:pathLst>
              <a:path extrusionOk="0" h="997682" w="716075">
                <a:moveTo>
                  <a:pt x="64566" y="262890"/>
                </a:moveTo>
                <a:cubicBezTo>
                  <a:pt x="176961" y="337185"/>
                  <a:pt x="377938" y="315278"/>
                  <a:pt x="381748" y="488633"/>
                </a:cubicBezTo>
                <a:cubicBezTo>
                  <a:pt x="383653" y="573405"/>
                  <a:pt x="284593" y="630555"/>
                  <a:pt x="308406" y="775335"/>
                </a:cubicBezTo>
                <a:cubicBezTo>
                  <a:pt x="332218" y="922020"/>
                  <a:pt x="533196" y="1022033"/>
                  <a:pt x="635113" y="992505"/>
                </a:cubicBezTo>
                <a:lnTo>
                  <a:pt x="716076" y="982980"/>
                </a:lnTo>
                <a:lnTo>
                  <a:pt x="716076" y="0"/>
                </a:lnTo>
                <a:lnTo>
                  <a:pt x="9321" y="0"/>
                </a:lnTo>
                <a:cubicBezTo>
                  <a:pt x="9321" y="0"/>
                  <a:pt x="-33542" y="160973"/>
                  <a:pt x="64566" y="26289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 name="Google Shape;16;p2"/>
          <p:cNvGrpSpPr/>
          <p:nvPr/>
        </p:nvGrpSpPr>
        <p:grpSpPr>
          <a:xfrm flipH="1">
            <a:off x="33038" y="-7234"/>
            <a:ext cx="2996947" cy="4943866"/>
            <a:chOff x="6554678" y="2655569"/>
            <a:chExt cx="573831" cy="946611"/>
          </a:xfrm>
        </p:grpSpPr>
        <p:sp>
          <p:nvSpPr>
            <p:cNvPr id="17" name="Google Shape;17;p2"/>
            <p:cNvSpPr/>
            <p:nvPr/>
          </p:nvSpPr>
          <p:spPr>
            <a:xfrm>
              <a:off x="6619842" y="2655569"/>
              <a:ext cx="508667" cy="875796"/>
            </a:xfrm>
            <a:custGeom>
              <a:rect b="b" l="l" r="r" t="t"/>
              <a:pathLst>
                <a:path extrusionOk="0" h="875796" w="508667">
                  <a:moveTo>
                    <a:pt x="508667" y="852488"/>
                  </a:moveTo>
                  <a:cubicBezTo>
                    <a:pt x="508667" y="852488"/>
                    <a:pt x="364840" y="921068"/>
                    <a:pt x="293402" y="822960"/>
                  </a:cubicBezTo>
                  <a:cubicBezTo>
                    <a:pt x="200057" y="694373"/>
                    <a:pt x="435325" y="526733"/>
                    <a:pt x="308642" y="337185"/>
                  </a:cubicBezTo>
                  <a:cubicBezTo>
                    <a:pt x="231490" y="222885"/>
                    <a:pt x="-24733" y="265748"/>
                    <a:pt x="1937" y="93345"/>
                  </a:cubicBezTo>
                  <a:cubicBezTo>
                    <a:pt x="1937" y="93345"/>
                    <a:pt x="16225" y="24765"/>
                    <a:pt x="126715" y="0"/>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6554678" y="2656522"/>
              <a:ext cx="573831" cy="945658"/>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 name="Google Shape;19;p2"/>
          <p:cNvSpPr/>
          <p:nvPr/>
        </p:nvSpPr>
        <p:spPr>
          <a:xfrm flipH="1">
            <a:off x="6723944" y="0"/>
            <a:ext cx="5480237" cy="4463595"/>
          </a:xfrm>
          <a:custGeom>
            <a:rect b="b" l="l" r="r" t="t"/>
            <a:pathLst>
              <a:path extrusionOk="0" h="839416" w="1030604">
                <a:moveTo>
                  <a:pt x="331470" y="780098"/>
                </a:moveTo>
                <a:cubicBezTo>
                  <a:pt x="398145" y="694373"/>
                  <a:pt x="261938" y="374333"/>
                  <a:pt x="354330" y="317183"/>
                </a:cubicBezTo>
                <a:cubicBezTo>
                  <a:pt x="446723" y="260033"/>
                  <a:pt x="509588" y="392430"/>
                  <a:pt x="598170" y="359093"/>
                </a:cubicBezTo>
                <a:cubicBezTo>
                  <a:pt x="686753" y="324803"/>
                  <a:pt x="643890" y="256223"/>
                  <a:pt x="721043" y="205740"/>
                </a:cubicBezTo>
                <a:cubicBezTo>
                  <a:pt x="798195" y="154305"/>
                  <a:pt x="1017270" y="241935"/>
                  <a:pt x="1030605" y="81915"/>
                </a:cubicBezTo>
                <a:lnTo>
                  <a:pt x="1030605" y="0"/>
                </a:lnTo>
                <a:lnTo>
                  <a:pt x="0" y="0"/>
                </a:lnTo>
                <a:lnTo>
                  <a:pt x="0" y="755333"/>
                </a:lnTo>
                <a:lnTo>
                  <a:pt x="80963" y="808673"/>
                </a:lnTo>
                <a:cubicBezTo>
                  <a:pt x="145733" y="842963"/>
                  <a:pt x="263843" y="865823"/>
                  <a:pt x="331470" y="7800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flipH="1">
            <a:off x="6531848" y="13882"/>
            <a:ext cx="3907033" cy="3414489"/>
          </a:xfrm>
          <a:custGeom>
            <a:rect b="b" l="l" r="r" t="t"/>
            <a:pathLst>
              <a:path extrusionOk="0" h="642123" w="734750">
                <a:moveTo>
                  <a:pt x="0" y="642123"/>
                </a:moveTo>
                <a:cubicBezTo>
                  <a:pt x="66675" y="556398"/>
                  <a:pt x="-31432" y="400188"/>
                  <a:pt x="37148" y="350658"/>
                </a:cubicBezTo>
                <a:cubicBezTo>
                  <a:pt x="103823" y="303985"/>
                  <a:pt x="180975" y="436383"/>
                  <a:pt x="288608" y="384948"/>
                </a:cubicBezTo>
                <a:cubicBezTo>
                  <a:pt x="363855" y="348753"/>
                  <a:pt x="341948" y="263028"/>
                  <a:pt x="404813" y="223975"/>
                </a:cubicBezTo>
                <a:cubicBezTo>
                  <a:pt x="482917" y="174445"/>
                  <a:pt x="749509" y="308191"/>
                  <a:pt x="734110" y="0"/>
                </a:cubicBezTo>
              </a:path>
            </a:pathLst>
          </a:custGeom>
          <a:noFill/>
          <a:ln cap="flat" cmpd="sng" w="254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flipH="1">
            <a:off x="13510" y="2687473"/>
            <a:ext cx="5341635" cy="4169488"/>
          </a:xfrm>
          <a:custGeom>
            <a:rect b="b" l="l" r="r" t="t"/>
            <a:pathLst>
              <a:path extrusionOk="0" h="948689" w="1215389">
                <a:moveTo>
                  <a:pt x="1053465" y="111442"/>
                </a:moveTo>
                <a:cubicBezTo>
                  <a:pt x="963930" y="208598"/>
                  <a:pt x="1043940" y="425767"/>
                  <a:pt x="980123" y="507682"/>
                </a:cubicBezTo>
                <a:cubicBezTo>
                  <a:pt x="916305" y="589598"/>
                  <a:pt x="799148" y="502920"/>
                  <a:pt x="689610" y="565785"/>
                </a:cubicBezTo>
                <a:cubicBezTo>
                  <a:pt x="574357" y="631507"/>
                  <a:pt x="608648" y="726757"/>
                  <a:pt x="521018" y="750570"/>
                </a:cubicBezTo>
                <a:cubicBezTo>
                  <a:pt x="424815" y="776287"/>
                  <a:pt x="57150" y="649605"/>
                  <a:pt x="19050" y="866775"/>
                </a:cubicBezTo>
                <a:cubicBezTo>
                  <a:pt x="19050" y="866775"/>
                  <a:pt x="19050" y="867728"/>
                  <a:pt x="19050" y="867728"/>
                </a:cubicBezTo>
                <a:lnTo>
                  <a:pt x="0" y="948690"/>
                </a:lnTo>
                <a:lnTo>
                  <a:pt x="1215390" y="948690"/>
                </a:lnTo>
                <a:lnTo>
                  <a:pt x="1215390" y="0"/>
                </a:lnTo>
                <a:cubicBezTo>
                  <a:pt x="1214437" y="0"/>
                  <a:pt x="1074420" y="85725"/>
                  <a:pt x="1053465" y="11144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flipH="1">
            <a:off x="-1" y="2936020"/>
            <a:ext cx="5108432" cy="3935982"/>
          </a:xfrm>
          <a:custGeom>
            <a:rect b="b" l="l" r="r" t="t"/>
            <a:pathLst>
              <a:path extrusionOk="0" h="895559" w="1162328">
                <a:moveTo>
                  <a:pt x="1162328" y="0"/>
                </a:moveTo>
                <a:cubicBezTo>
                  <a:pt x="898328" y="101979"/>
                  <a:pt x="1061457" y="393896"/>
                  <a:pt x="975179" y="483534"/>
                </a:cubicBezTo>
                <a:cubicBezTo>
                  <a:pt x="888901" y="573172"/>
                  <a:pt x="759914" y="476866"/>
                  <a:pt x="644661" y="537826"/>
                </a:cubicBezTo>
                <a:cubicBezTo>
                  <a:pt x="550363" y="587356"/>
                  <a:pt x="609229" y="663942"/>
                  <a:pt x="501786" y="723564"/>
                </a:cubicBezTo>
                <a:cubicBezTo>
                  <a:pt x="394343" y="783186"/>
                  <a:pt x="42002" y="617737"/>
                  <a:pt x="0" y="895559"/>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flipH="1">
            <a:off x="6818825" y="13875"/>
            <a:ext cx="5341633" cy="2737049"/>
          </a:xfrm>
          <a:custGeom>
            <a:rect b="b" l="l" r="r" t="t"/>
            <a:pathLst>
              <a:path extrusionOk="0" h="642123" w="734750">
                <a:moveTo>
                  <a:pt x="0" y="642123"/>
                </a:moveTo>
                <a:cubicBezTo>
                  <a:pt x="66675" y="556398"/>
                  <a:pt x="-31432" y="400188"/>
                  <a:pt x="37148" y="350658"/>
                </a:cubicBezTo>
                <a:cubicBezTo>
                  <a:pt x="103823" y="303985"/>
                  <a:pt x="180975" y="436383"/>
                  <a:pt x="288608" y="384948"/>
                </a:cubicBezTo>
                <a:cubicBezTo>
                  <a:pt x="363855" y="348753"/>
                  <a:pt x="341948" y="263028"/>
                  <a:pt x="404813" y="223975"/>
                </a:cubicBezTo>
                <a:cubicBezTo>
                  <a:pt x="482917" y="174445"/>
                  <a:pt x="749509" y="308191"/>
                  <a:pt x="734110" y="0"/>
                </a:cubicBezTo>
              </a:path>
            </a:pathLst>
          </a:custGeom>
          <a:noFill/>
          <a:ln cap="flat" cmpd="sng" w="2540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2"/>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CUSTOM_4">
    <p:spTree>
      <p:nvGrpSpPr>
        <p:cNvPr id="109" name="Shape 109"/>
        <p:cNvGrpSpPr/>
        <p:nvPr/>
      </p:nvGrpSpPr>
      <p:grpSpPr>
        <a:xfrm>
          <a:off x="0" y="0"/>
          <a:ext cx="0" cy="0"/>
          <a:chOff x="0" y="0"/>
          <a:chExt cx="0" cy="0"/>
        </a:xfrm>
      </p:grpSpPr>
      <p:sp>
        <p:nvSpPr>
          <p:cNvPr id="110" name="Google Shape;110;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11" name="Google Shape;111;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112" name="Google Shape;112;p11"/>
          <p:cNvSpPr txBox="1"/>
          <p:nvPr>
            <p:ph idx="1" type="subTitle"/>
          </p:nvPr>
        </p:nvSpPr>
        <p:spPr>
          <a:xfrm>
            <a:off x="287475" y="6083375"/>
            <a:ext cx="7370700" cy="6591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or Process">
  <p:cSld name="CUSTOM_11">
    <p:spTree>
      <p:nvGrpSpPr>
        <p:cNvPr id="113" name="Shape 113"/>
        <p:cNvGrpSpPr/>
        <p:nvPr/>
      </p:nvGrpSpPr>
      <p:grpSpPr>
        <a:xfrm>
          <a:off x="0" y="0"/>
          <a:ext cx="0" cy="0"/>
          <a:chOff x="0" y="0"/>
          <a:chExt cx="0" cy="0"/>
        </a:xfrm>
      </p:grpSpPr>
      <p:sp>
        <p:nvSpPr>
          <p:cNvPr id="114" name="Google Shape;114;p12"/>
          <p:cNvSpPr txBox="1"/>
          <p:nvPr>
            <p:ph idx="12" type="sldNum"/>
          </p:nvPr>
        </p:nvSpPr>
        <p:spPr>
          <a:xfrm>
            <a:off x="10813718"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12"/>
          <p:cNvSpPr txBox="1"/>
          <p:nvPr>
            <p:ph idx="1" type="body"/>
          </p:nvPr>
        </p:nvSpPr>
        <p:spPr>
          <a:xfrm>
            <a:off x="408738"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a:lvl2pPr>
            <a:lvl3pPr indent="-330200" lvl="2" marL="1371600" rtl="0">
              <a:spcBef>
                <a:spcPts val="2100"/>
              </a:spcBef>
              <a:spcAft>
                <a:spcPts val="0"/>
              </a:spcAft>
              <a:buSzPts val="1600"/>
              <a:buChar char="■"/>
              <a:defRPr/>
            </a:lvl3pPr>
            <a:lvl4pPr indent="-330200" lvl="3" marL="1828800" rtl="0">
              <a:spcBef>
                <a:spcPts val="2100"/>
              </a:spcBef>
              <a:spcAft>
                <a:spcPts val="0"/>
              </a:spcAft>
              <a:buSzPts val="1600"/>
              <a:buChar char="●"/>
              <a:defRPr/>
            </a:lvl4pPr>
            <a:lvl5pPr indent="-330200" lvl="4" marL="2286000" rtl="0">
              <a:spcBef>
                <a:spcPts val="2100"/>
              </a:spcBef>
              <a:spcAft>
                <a:spcPts val="0"/>
              </a:spcAft>
              <a:buSzPts val="1600"/>
              <a:buChar char="○"/>
              <a:defRPr/>
            </a:lvl5pPr>
            <a:lvl6pPr indent="-330200" lvl="5" marL="2743200" rtl="0">
              <a:spcBef>
                <a:spcPts val="2100"/>
              </a:spcBef>
              <a:spcAft>
                <a:spcPts val="0"/>
              </a:spcAft>
              <a:buSzPts val="1600"/>
              <a:buChar char="■"/>
              <a:defRPr/>
            </a:lvl6pPr>
            <a:lvl7pPr indent="-330200" lvl="6" marL="3200400" rtl="0">
              <a:spcBef>
                <a:spcPts val="2100"/>
              </a:spcBef>
              <a:spcAft>
                <a:spcPts val="0"/>
              </a:spcAft>
              <a:buSzPts val="1600"/>
              <a:buChar char="●"/>
              <a:defRPr/>
            </a:lvl7pPr>
            <a:lvl8pPr indent="-330200" lvl="7" marL="3657600" rtl="0">
              <a:spcBef>
                <a:spcPts val="2100"/>
              </a:spcBef>
              <a:spcAft>
                <a:spcPts val="0"/>
              </a:spcAft>
              <a:buSzPts val="1600"/>
              <a:buChar char="○"/>
              <a:defRPr/>
            </a:lvl8pPr>
            <a:lvl9pPr indent="-330200" lvl="8" marL="4114800" rtl="0">
              <a:spcBef>
                <a:spcPts val="2100"/>
              </a:spcBef>
              <a:spcAft>
                <a:spcPts val="2100"/>
              </a:spcAft>
              <a:buSzPts val="1600"/>
              <a:buChar char="■"/>
              <a:defRPr/>
            </a:lvl9pPr>
          </a:lstStyle>
          <a:p/>
        </p:txBody>
      </p:sp>
      <p:sp>
        <p:nvSpPr>
          <p:cNvPr id="116" name="Google Shape;116;p12"/>
          <p:cNvSpPr txBox="1"/>
          <p:nvPr>
            <p:ph idx="2" type="subTitle"/>
          </p:nvPr>
        </p:nvSpPr>
        <p:spPr>
          <a:xfrm>
            <a:off x="408738"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117" name="Google Shape;117;p12"/>
          <p:cNvSpPr txBox="1"/>
          <p:nvPr>
            <p:ph idx="3" type="body"/>
          </p:nvPr>
        </p:nvSpPr>
        <p:spPr>
          <a:xfrm>
            <a:off x="2727301"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a:lvl2pPr>
            <a:lvl3pPr indent="-330200" lvl="2" marL="1371600" rtl="0">
              <a:spcBef>
                <a:spcPts val="2100"/>
              </a:spcBef>
              <a:spcAft>
                <a:spcPts val="0"/>
              </a:spcAft>
              <a:buSzPts val="1600"/>
              <a:buChar char="■"/>
              <a:defRPr/>
            </a:lvl3pPr>
            <a:lvl4pPr indent="-330200" lvl="3" marL="1828800" rtl="0">
              <a:spcBef>
                <a:spcPts val="2100"/>
              </a:spcBef>
              <a:spcAft>
                <a:spcPts val="0"/>
              </a:spcAft>
              <a:buSzPts val="1600"/>
              <a:buChar char="●"/>
              <a:defRPr/>
            </a:lvl4pPr>
            <a:lvl5pPr indent="-330200" lvl="4" marL="2286000" rtl="0">
              <a:spcBef>
                <a:spcPts val="2100"/>
              </a:spcBef>
              <a:spcAft>
                <a:spcPts val="0"/>
              </a:spcAft>
              <a:buSzPts val="1600"/>
              <a:buChar char="○"/>
              <a:defRPr/>
            </a:lvl5pPr>
            <a:lvl6pPr indent="-330200" lvl="5" marL="2743200" rtl="0">
              <a:spcBef>
                <a:spcPts val="2100"/>
              </a:spcBef>
              <a:spcAft>
                <a:spcPts val="0"/>
              </a:spcAft>
              <a:buSzPts val="1600"/>
              <a:buChar char="■"/>
              <a:defRPr/>
            </a:lvl6pPr>
            <a:lvl7pPr indent="-330200" lvl="6" marL="3200400" rtl="0">
              <a:spcBef>
                <a:spcPts val="2100"/>
              </a:spcBef>
              <a:spcAft>
                <a:spcPts val="0"/>
              </a:spcAft>
              <a:buSzPts val="1600"/>
              <a:buChar char="●"/>
              <a:defRPr/>
            </a:lvl7pPr>
            <a:lvl8pPr indent="-330200" lvl="7" marL="3657600" rtl="0">
              <a:spcBef>
                <a:spcPts val="2100"/>
              </a:spcBef>
              <a:spcAft>
                <a:spcPts val="0"/>
              </a:spcAft>
              <a:buSzPts val="1600"/>
              <a:buChar char="○"/>
              <a:defRPr/>
            </a:lvl8pPr>
            <a:lvl9pPr indent="-330200" lvl="8" marL="4114800" rtl="0">
              <a:spcBef>
                <a:spcPts val="2100"/>
              </a:spcBef>
              <a:spcAft>
                <a:spcPts val="2100"/>
              </a:spcAft>
              <a:buSzPts val="1600"/>
              <a:buChar char="■"/>
              <a:defRPr/>
            </a:lvl9pPr>
          </a:lstStyle>
          <a:p/>
        </p:txBody>
      </p:sp>
      <p:sp>
        <p:nvSpPr>
          <p:cNvPr id="118" name="Google Shape;118;p12"/>
          <p:cNvSpPr txBox="1"/>
          <p:nvPr>
            <p:ph idx="4" type="subTitle"/>
          </p:nvPr>
        </p:nvSpPr>
        <p:spPr>
          <a:xfrm>
            <a:off x="2727301"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119" name="Google Shape;119;p12"/>
          <p:cNvSpPr txBox="1"/>
          <p:nvPr>
            <p:ph idx="5" type="body"/>
          </p:nvPr>
        </p:nvSpPr>
        <p:spPr>
          <a:xfrm>
            <a:off x="5045864"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a:lvl2pPr>
            <a:lvl3pPr indent="-330200" lvl="2" marL="1371600" rtl="0">
              <a:spcBef>
                <a:spcPts val="2100"/>
              </a:spcBef>
              <a:spcAft>
                <a:spcPts val="0"/>
              </a:spcAft>
              <a:buSzPts val="1600"/>
              <a:buChar char="■"/>
              <a:defRPr/>
            </a:lvl3pPr>
            <a:lvl4pPr indent="-330200" lvl="3" marL="1828800" rtl="0">
              <a:spcBef>
                <a:spcPts val="2100"/>
              </a:spcBef>
              <a:spcAft>
                <a:spcPts val="0"/>
              </a:spcAft>
              <a:buSzPts val="1600"/>
              <a:buChar char="●"/>
              <a:defRPr/>
            </a:lvl4pPr>
            <a:lvl5pPr indent="-330200" lvl="4" marL="2286000" rtl="0">
              <a:spcBef>
                <a:spcPts val="2100"/>
              </a:spcBef>
              <a:spcAft>
                <a:spcPts val="0"/>
              </a:spcAft>
              <a:buSzPts val="1600"/>
              <a:buChar char="○"/>
              <a:defRPr/>
            </a:lvl5pPr>
            <a:lvl6pPr indent="-330200" lvl="5" marL="2743200" rtl="0">
              <a:spcBef>
                <a:spcPts val="2100"/>
              </a:spcBef>
              <a:spcAft>
                <a:spcPts val="0"/>
              </a:spcAft>
              <a:buSzPts val="1600"/>
              <a:buChar char="■"/>
              <a:defRPr/>
            </a:lvl6pPr>
            <a:lvl7pPr indent="-330200" lvl="6" marL="3200400" rtl="0">
              <a:spcBef>
                <a:spcPts val="2100"/>
              </a:spcBef>
              <a:spcAft>
                <a:spcPts val="0"/>
              </a:spcAft>
              <a:buSzPts val="1600"/>
              <a:buChar char="●"/>
              <a:defRPr/>
            </a:lvl7pPr>
            <a:lvl8pPr indent="-330200" lvl="7" marL="3657600" rtl="0">
              <a:spcBef>
                <a:spcPts val="2100"/>
              </a:spcBef>
              <a:spcAft>
                <a:spcPts val="0"/>
              </a:spcAft>
              <a:buSzPts val="1600"/>
              <a:buChar char="○"/>
              <a:defRPr/>
            </a:lvl8pPr>
            <a:lvl9pPr indent="-330200" lvl="8" marL="4114800" rtl="0">
              <a:spcBef>
                <a:spcPts val="2100"/>
              </a:spcBef>
              <a:spcAft>
                <a:spcPts val="2100"/>
              </a:spcAft>
              <a:buSzPts val="1600"/>
              <a:buChar char="■"/>
              <a:defRPr/>
            </a:lvl9pPr>
          </a:lstStyle>
          <a:p/>
        </p:txBody>
      </p:sp>
      <p:sp>
        <p:nvSpPr>
          <p:cNvPr id="120" name="Google Shape;120;p12"/>
          <p:cNvSpPr txBox="1"/>
          <p:nvPr>
            <p:ph idx="6" type="subTitle"/>
          </p:nvPr>
        </p:nvSpPr>
        <p:spPr>
          <a:xfrm>
            <a:off x="5045864"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121" name="Google Shape;121;p12"/>
          <p:cNvSpPr txBox="1"/>
          <p:nvPr>
            <p:ph idx="7" type="body"/>
          </p:nvPr>
        </p:nvSpPr>
        <p:spPr>
          <a:xfrm>
            <a:off x="7364428"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a:lvl2pPr>
            <a:lvl3pPr indent="-330200" lvl="2" marL="1371600" rtl="0">
              <a:spcBef>
                <a:spcPts val="2100"/>
              </a:spcBef>
              <a:spcAft>
                <a:spcPts val="0"/>
              </a:spcAft>
              <a:buSzPts val="1600"/>
              <a:buChar char="■"/>
              <a:defRPr/>
            </a:lvl3pPr>
            <a:lvl4pPr indent="-330200" lvl="3" marL="1828800" rtl="0">
              <a:spcBef>
                <a:spcPts val="2100"/>
              </a:spcBef>
              <a:spcAft>
                <a:spcPts val="0"/>
              </a:spcAft>
              <a:buSzPts val="1600"/>
              <a:buChar char="●"/>
              <a:defRPr/>
            </a:lvl4pPr>
            <a:lvl5pPr indent="-330200" lvl="4" marL="2286000" rtl="0">
              <a:spcBef>
                <a:spcPts val="2100"/>
              </a:spcBef>
              <a:spcAft>
                <a:spcPts val="0"/>
              </a:spcAft>
              <a:buSzPts val="1600"/>
              <a:buChar char="○"/>
              <a:defRPr/>
            </a:lvl5pPr>
            <a:lvl6pPr indent="-330200" lvl="5" marL="2743200" rtl="0">
              <a:spcBef>
                <a:spcPts val="2100"/>
              </a:spcBef>
              <a:spcAft>
                <a:spcPts val="0"/>
              </a:spcAft>
              <a:buSzPts val="1600"/>
              <a:buChar char="■"/>
              <a:defRPr/>
            </a:lvl6pPr>
            <a:lvl7pPr indent="-330200" lvl="6" marL="3200400" rtl="0">
              <a:spcBef>
                <a:spcPts val="2100"/>
              </a:spcBef>
              <a:spcAft>
                <a:spcPts val="0"/>
              </a:spcAft>
              <a:buSzPts val="1600"/>
              <a:buChar char="●"/>
              <a:defRPr/>
            </a:lvl7pPr>
            <a:lvl8pPr indent="-330200" lvl="7" marL="3657600" rtl="0">
              <a:spcBef>
                <a:spcPts val="2100"/>
              </a:spcBef>
              <a:spcAft>
                <a:spcPts val="0"/>
              </a:spcAft>
              <a:buSzPts val="1600"/>
              <a:buChar char="○"/>
              <a:defRPr/>
            </a:lvl8pPr>
            <a:lvl9pPr indent="-330200" lvl="8" marL="4114800" rtl="0">
              <a:spcBef>
                <a:spcPts val="2100"/>
              </a:spcBef>
              <a:spcAft>
                <a:spcPts val="2100"/>
              </a:spcAft>
              <a:buSzPts val="1600"/>
              <a:buChar char="■"/>
              <a:defRPr/>
            </a:lvl9pPr>
          </a:lstStyle>
          <a:p/>
        </p:txBody>
      </p:sp>
      <p:sp>
        <p:nvSpPr>
          <p:cNvPr id="122" name="Google Shape;122;p12"/>
          <p:cNvSpPr txBox="1"/>
          <p:nvPr>
            <p:ph idx="8" type="subTitle"/>
          </p:nvPr>
        </p:nvSpPr>
        <p:spPr>
          <a:xfrm>
            <a:off x="7364428"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123" name="Google Shape;123;p12"/>
          <p:cNvSpPr txBox="1"/>
          <p:nvPr>
            <p:ph idx="9" type="body"/>
          </p:nvPr>
        </p:nvSpPr>
        <p:spPr>
          <a:xfrm>
            <a:off x="9682991"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a:lvl2pPr>
            <a:lvl3pPr indent="-330200" lvl="2" marL="1371600" rtl="0">
              <a:spcBef>
                <a:spcPts val="2100"/>
              </a:spcBef>
              <a:spcAft>
                <a:spcPts val="0"/>
              </a:spcAft>
              <a:buSzPts val="1600"/>
              <a:buChar char="■"/>
              <a:defRPr/>
            </a:lvl3pPr>
            <a:lvl4pPr indent="-330200" lvl="3" marL="1828800" rtl="0">
              <a:spcBef>
                <a:spcPts val="2100"/>
              </a:spcBef>
              <a:spcAft>
                <a:spcPts val="0"/>
              </a:spcAft>
              <a:buSzPts val="1600"/>
              <a:buChar char="●"/>
              <a:defRPr/>
            </a:lvl4pPr>
            <a:lvl5pPr indent="-330200" lvl="4" marL="2286000" rtl="0">
              <a:spcBef>
                <a:spcPts val="2100"/>
              </a:spcBef>
              <a:spcAft>
                <a:spcPts val="0"/>
              </a:spcAft>
              <a:buSzPts val="1600"/>
              <a:buChar char="○"/>
              <a:defRPr/>
            </a:lvl5pPr>
            <a:lvl6pPr indent="-330200" lvl="5" marL="2743200" rtl="0">
              <a:spcBef>
                <a:spcPts val="2100"/>
              </a:spcBef>
              <a:spcAft>
                <a:spcPts val="0"/>
              </a:spcAft>
              <a:buSzPts val="1600"/>
              <a:buChar char="■"/>
              <a:defRPr/>
            </a:lvl6pPr>
            <a:lvl7pPr indent="-330200" lvl="6" marL="3200400" rtl="0">
              <a:spcBef>
                <a:spcPts val="2100"/>
              </a:spcBef>
              <a:spcAft>
                <a:spcPts val="0"/>
              </a:spcAft>
              <a:buSzPts val="1600"/>
              <a:buChar char="●"/>
              <a:defRPr/>
            </a:lvl7pPr>
            <a:lvl8pPr indent="-330200" lvl="7" marL="3657600" rtl="0">
              <a:spcBef>
                <a:spcPts val="2100"/>
              </a:spcBef>
              <a:spcAft>
                <a:spcPts val="0"/>
              </a:spcAft>
              <a:buSzPts val="1600"/>
              <a:buChar char="○"/>
              <a:defRPr/>
            </a:lvl8pPr>
            <a:lvl9pPr indent="-330200" lvl="8" marL="4114800" rtl="0">
              <a:spcBef>
                <a:spcPts val="2100"/>
              </a:spcBef>
              <a:spcAft>
                <a:spcPts val="2100"/>
              </a:spcAft>
              <a:buSzPts val="1600"/>
              <a:buChar char="■"/>
              <a:defRPr/>
            </a:lvl9pPr>
          </a:lstStyle>
          <a:p/>
        </p:txBody>
      </p:sp>
      <p:sp>
        <p:nvSpPr>
          <p:cNvPr id="124" name="Google Shape;124;p12"/>
          <p:cNvSpPr txBox="1"/>
          <p:nvPr>
            <p:ph idx="13" type="subTitle"/>
          </p:nvPr>
        </p:nvSpPr>
        <p:spPr>
          <a:xfrm>
            <a:off x="9682991"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125" name="Google Shape;125;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grpSp>
        <p:nvGrpSpPr>
          <p:cNvPr id="126" name="Google Shape;126;p12"/>
          <p:cNvGrpSpPr/>
          <p:nvPr/>
        </p:nvGrpSpPr>
        <p:grpSpPr>
          <a:xfrm rot="10800000">
            <a:off x="-8523" y="-76209"/>
            <a:ext cx="3629182" cy="2835855"/>
            <a:chOff x="6736596" y="2799912"/>
            <a:chExt cx="5355146" cy="4184529"/>
          </a:xfrm>
        </p:grpSpPr>
        <p:sp>
          <p:nvSpPr>
            <p:cNvPr id="127" name="Google Shape;127;p12"/>
            <p:cNvSpPr/>
            <p:nvPr/>
          </p:nvSpPr>
          <p:spPr>
            <a:xfrm>
              <a:off x="6736596" y="2799912"/>
              <a:ext cx="5341635" cy="4169488"/>
            </a:xfrm>
            <a:custGeom>
              <a:rect b="b" l="l" r="r" t="t"/>
              <a:pathLst>
                <a:path extrusionOk="0" h="948689" w="1215389">
                  <a:moveTo>
                    <a:pt x="1053465" y="111442"/>
                  </a:moveTo>
                  <a:cubicBezTo>
                    <a:pt x="963930" y="208598"/>
                    <a:pt x="1043940" y="425767"/>
                    <a:pt x="980123" y="507682"/>
                  </a:cubicBezTo>
                  <a:cubicBezTo>
                    <a:pt x="916305" y="589598"/>
                    <a:pt x="799148" y="502920"/>
                    <a:pt x="689610" y="565785"/>
                  </a:cubicBezTo>
                  <a:cubicBezTo>
                    <a:pt x="574357" y="631507"/>
                    <a:pt x="608648" y="726757"/>
                    <a:pt x="521018" y="750570"/>
                  </a:cubicBezTo>
                  <a:cubicBezTo>
                    <a:pt x="424815" y="776287"/>
                    <a:pt x="57150" y="649605"/>
                    <a:pt x="19050" y="866775"/>
                  </a:cubicBezTo>
                  <a:cubicBezTo>
                    <a:pt x="19050" y="866775"/>
                    <a:pt x="19050" y="867728"/>
                    <a:pt x="19050" y="867728"/>
                  </a:cubicBezTo>
                  <a:lnTo>
                    <a:pt x="0" y="948690"/>
                  </a:lnTo>
                  <a:lnTo>
                    <a:pt x="1215390" y="948690"/>
                  </a:lnTo>
                  <a:lnTo>
                    <a:pt x="1215390" y="0"/>
                  </a:lnTo>
                  <a:cubicBezTo>
                    <a:pt x="1214437" y="0"/>
                    <a:pt x="1074420" y="85725"/>
                    <a:pt x="1053465" y="1114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12"/>
            <p:cNvSpPr/>
            <p:nvPr/>
          </p:nvSpPr>
          <p:spPr>
            <a:xfrm>
              <a:off x="6983310" y="3048459"/>
              <a:ext cx="5108432" cy="3935982"/>
            </a:xfrm>
            <a:custGeom>
              <a:rect b="b" l="l" r="r" t="t"/>
              <a:pathLst>
                <a:path extrusionOk="0" h="895559" w="1162328">
                  <a:moveTo>
                    <a:pt x="1162328" y="0"/>
                  </a:moveTo>
                  <a:cubicBezTo>
                    <a:pt x="898328" y="101979"/>
                    <a:pt x="1061457" y="393896"/>
                    <a:pt x="975179" y="483534"/>
                  </a:cubicBezTo>
                  <a:cubicBezTo>
                    <a:pt x="888901" y="573172"/>
                    <a:pt x="759914" y="476866"/>
                    <a:pt x="644661" y="537826"/>
                  </a:cubicBezTo>
                  <a:cubicBezTo>
                    <a:pt x="550363" y="587356"/>
                    <a:pt x="609229" y="663942"/>
                    <a:pt x="501786" y="723564"/>
                  </a:cubicBezTo>
                  <a:cubicBezTo>
                    <a:pt x="394343" y="783186"/>
                    <a:pt x="42002" y="617737"/>
                    <a:pt x="0" y="895559"/>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p:cSld name="CUSTOM_13">
    <p:spTree>
      <p:nvGrpSpPr>
        <p:cNvPr id="129" name="Shape 129"/>
        <p:cNvGrpSpPr/>
        <p:nvPr/>
      </p:nvGrpSpPr>
      <p:grpSpPr>
        <a:xfrm>
          <a:off x="0" y="0"/>
          <a:ext cx="0" cy="0"/>
          <a:chOff x="0" y="0"/>
          <a:chExt cx="0" cy="0"/>
        </a:xfrm>
      </p:grpSpPr>
      <p:grpSp>
        <p:nvGrpSpPr>
          <p:cNvPr id="130" name="Google Shape;130;p13"/>
          <p:cNvGrpSpPr/>
          <p:nvPr/>
        </p:nvGrpSpPr>
        <p:grpSpPr>
          <a:xfrm>
            <a:off x="0" y="0"/>
            <a:ext cx="12192000" cy="6858000"/>
            <a:chOff x="0" y="0"/>
            <a:chExt cx="12192000" cy="6858000"/>
          </a:xfrm>
        </p:grpSpPr>
        <p:sp>
          <p:nvSpPr>
            <p:cNvPr id="131" name="Google Shape;131;p13"/>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13">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33" name="Google Shape;133;p13"/>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34" name="Google Shape;134;p1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35" name="Google Shape;135;p1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36" name="Google Shape;136;p1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37" name="Google Shape;137;p1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38" name="Google Shape;138;p1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39" name="Google Shape;139;p13"/>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itle and text">
  <p:cSld name="CUSTOM_5">
    <p:spTree>
      <p:nvGrpSpPr>
        <p:cNvPr id="25" name="Shape 25"/>
        <p:cNvGrpSpPr/>
        <p:nvPr/>
      </p:nvGrpSpPr>
      <p:grpSpPr>
        <a:xfrm>
          <a:off x="0" y="0"/>
          <a:ext cx="0" cy="0"/>
          <a:chOff x="0" y="0"/>
          <a:chExt cx="0" cy="0"/>
        </a:xfrm>
      </p:grpSpPr>
      <p:sp>
        <p:nvSpPr>
          <p:cNvPr id="26" name="Google Shape;26;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3"/>
          <p:cNvSpPr txBox="1"/>
          <p:nvPr>
            <p:ph type="title"/>
          </p:nvPr>
        </p:nvSpPr>
        <p:spPr>
          <a:xfrm>
            <a:off x="1406200" y="593375"/>
            <a:ext cx="56649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28" name="Google Shape;28;p3"/>
          <p:cNvSpPr txBox="1"/>
          <p:nvPr>
            <p:ph idx="1" type="body"/>
          </p:nvPr>
        </p:nvSpPr>
        <p:spPr>
          <a:xfrm>
            <a:off x="1406200" y="3072975"/>
            <a:ext cx="5664900" cy="31449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29" name="Google Shape;29;p3"/>
          <p:cNvSpPr txBox="1"/>
          <p:nvPr>
            <p:ph idx="2" type="subTitle"/>
          </p:nvPr>
        </p:nvSpPr>
        <p:spPr>
          <a:xfrm>
            <a:off x="1406200" y="1729075"/>
            <a:ext cx="5664900" cy="9717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b="1" sz="6000">
                <a:solidFill>
                  <a:schemeClr val="accent3"/>
                </a:solidFill>
                <a:latin typeface="Covered By Your Grace"/>
                <a:ea typeface="Covered By Your Grace"/>
                <a:cs typeface="Covered By Your Grace"/>
                <a:sym typeface="Covered By Your Grace"/>
              </a:defRPr>
            </a:lvl1pPr>
            <a:lvl2pPr lvl="1" rtl="0">
              <a:spcBef>
                <a:spcPts val="2100"/>
              </a:spcBef>
              <a:spcAft>
                <a:spcPts val="0"/>
              </a:spcAft>
              <a:buNone/>
              <a:defRPr b="1">
                <a:solidFill>
                  <a:schemeClr val="accent3"/>
                </a:solidFill>
                <a:latin typeface="Bahiana"/>
                <a:ea typeface="Bahiana"/>
                <a:cs typeface="Bahiana"/>
                <a:sym typeface="Bahiana"/>
              </a:defRPr>
            </a:lvl2pPr>
            <a:lvl3pPr lvl="2" rtl="0">
              <a:spcBef>
                <a:spcPts val="2100"/>
              </a:spcBef>
              <a:spcAft>
                <a:spcPts val="0"/>
              </a:spcAft>
              <a:buNone/>
              <a:defRPr b="1">
                <a:solidFill>
                  <a:schemeClr val="accent3"/>
                </a:solidFill>
                <a:latin typeface="Bahiana"/>
                <a:ea typeface="Bahiana"/>
                <a:cs typeface="Bahiana"/>
                <a:sym typeface="Bahiana"/>
              </a:defRPr>
            </a:lvl3pPr>
            <a:lvl4pPr lvl="3" rtl="0">
              <a:spcBef>
                <a:spcPts val="2100"/>
              </a:spcBef>
              <a:spcAft>
                <a:spcPts val="0"/>
              </a:spcAft>
              <a:buNone/>
              <a:defRPr b="1">
                <a:solidFill>
                  <a:schemeClr val="accent3"/>
                </a:solidFill>
                <a:latin typeface="Bahiana"/>
                <a:ea typeface="Bahiana"/>
                <a:cs typeface="Bahiana"/>
                <a:sym typeface="Bahiana"/>
              </a:defRPr>
            </a:lvl4pPr>
            <a:lvl5pPr lvl="4" rtl="0">
              <a:spcBef>
                <a:spcPts val="2100"/>
              </a:spcBef>
              <a:spcAft>
                <a:spcPts val="0"/>
              </a:spcAft>
              <a:buNone/>
              <a:defRPr b="1">
                <a:solidFill>
                  <a:schemeClr val="accent3"/>
                </a:solidFill>
                <a:latin typeface="Bahiana"/>
                <a:ea typeface="Bahiana"/>
                <a:cs typeface="Bahiana"/>
                <a:sym typeface="Bahiana"/>
              </a:defRPr>
            </a:lvl5pPr>
            <a:lvl6pPr lvl="5" rtl="0">
              <a:spcBef>
                <a:spcPts val="2100"/>
              </a:spcBef>
              <a:spcAft>
                <a:spcPts val="0"/>
              </a:spcAft>
              <a:buNone/>
              <a:defRPr b="1">
                <a:solidFill>
                  <a:schemeClr val="accent3"/>
                </a:solidFill>
                <a:latin typeface="Bahiana"/>
                <a:ea typeface="Bahiana"/>
                <a:cs typeface="Bahiana"/>
                <a:sym typeface="Bahiana"/>
              </a:defRPr>
            </a:lvl6pPr>
            <a:lvl7pPr lvl="6" rtl="0">
              <a:spcBef>
                <a:spcPts val="2100"/>
              </a:spcBef>
              <a:spcAft>
                <a:spcPts val="0"/>
              </a:spcAft>
              <a:buNone/>
              <a:defRPr b="1">
                <a:solidFill>
                  <a:schemeClr val="accent3"/>
                </a:solidFill>
                <a:latin typeface="Bahiana"/>
                <a:ea typeface="Bahiana"/>
                <a:cs typeface="Bahiana"/>
                <a:sym typeface="Bahiana"/>
              </a:defRPr>
            </a:lvl7pPr>
            <a:lvl8pPr lvl="7" rtl="0">
              <a:spcBef>
                <a:spcPts val="2100"/>
              </a:spcBef>
              <a:spcAft>
                <a:spcPts val="0"/>
              </a:spcAft>
              <a:buNone/>
              <a:defRPr b="1">
                <a:solidFill>
                  <a:schemeClr val="accent3"/>
                </a:solidFill>
                <a:latin typeface="Bahiana"/>
                <a:ea typeface="Bahiana"/>
                <a:cs typeface="Bahiana"/>
                <a:sym typeface="Bahiana"/>
              </a:defRPr>
            </a:lvl8pPr>
            <a:lvl9pPr lvl="8" rtl="0">
              <a:spcBef>
                <a:spcPts val="2100"/>
              </a:spcBef>
              <a:spcAft>
                <a:spcPts val="2100"/>
              </a:spcAft>
              <a:buNone/>
              <a:defRPr b="1">
                <a:solidFill>
                  <a:schemeClr val="accent3"/>
                </a:solidFill>
                <a:latin typeface="Bahiana"/>
                <a:ea typeface="Bahiana"/>
                <a:cs typeface="Bahiana"/>
                <a:sym typeface="Bahiana"/>
              </a:defRPr>
            </a:lvl9pPr>
          </a:lstStyle>
          <a:p/>
        </p:txBody>
      </p:sp>
      <p:grpSp>
        <p:nvGrpSpPr>
          <p:cNvPr id="30" name="Google Shape;30;p3"/>
          <p:cNvGrpSpPr/>
          <p:nvPr/>
        </p:nvGrpSpPr>
        <p:grpSpPr>
          <a:xfrm flipH="1">
            <a:off x="1270" y="0"/>
            <a:ext cx="12204182" cy="6872002"/>
            <a:chOff x="-1" y="0"/>
            <a:chExt cx="12204182" cy="6872002"/>
          </a:xfrm>
        </p:grpSpPr>
        <p:sp>
          <p:nvSpPr>
            <p:cNvPr id="31" name="Google Shape;31;p3"/>
            <p:cNvSpPr/>
            <p:nvPr/>
          </p:nvSpPr>
          <p:spPr>
            <a:xfrm>
              <a:off x="-1" y="0"/>
              <a:ext cx="5480237" cy="4463595"/>
            </a:xfrm>
            <a:custGeom>
              <a:rect b="b" l="l" r="r" t="t"/>
              <a:pathLst>
                <a:path extrusionOk="0" h="839416" w="1030604">
                  <a:moveTo>
                    <a:pt x="331470" y="780098"/>
                  </a:moveTo>
                  <a:cubicBezTo>
                    <a:pt x="398145" y="694373"/>
                    <a:pt x="261938" y="374333"/>
                    <a:pt x="354330" y="317183"/>
                  </a:cubicBezTo>
                  <a:cubicBezTo>
                    <a:pt x="446723" y="260033"/>
                    <a:pt x="509588" y="392430"/>
                    <a:pt x="598170" y="359093"/>
                  </a:cubicBezTo>
                  <a:cubicBezTo>
                    <a:pt x="686753" y="324803"/>
                    <a:pt x="643890" y="256223"/>
                    <a:pt x="721043" y="205740"/>
                  </a:cubicBezTo>
                  <a:cubicBezTo>
                    <a:pt x="798195" y="154305"/>
                    <a:pt x="1017270" y="241935"/>
                    <a:pt x="1030605" y="81915"/>
                  </a:cubicBezTo>
                  <a:lnTo>
                    <a:pt x="1030605" y="0"/>
                  </a:lnTo>
                  <a:lnTo>
                    <a:pt x="0" y="0"/>
                  </a:lnTo>
                  <a:lnTo>
                    <a:pt x="0" y="755333"/>
                  </a:lnTo>
                  <a:lnTo>
                    <a:pt x="80963" y="808673"/>
                  </a:lnTo>
                  <a:cubicBezTo>
                    <a:pt x="145733" y="842963"/>
                    <a:pt x="263843" y="865823"/>
                    <a:pt x="331470" y="78009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1765299" y="13882"/>
              <a:ext cx="3907033" cy="3414489"/>
            </a:xfrm>
            <a:custGeom>
              <a:rect b="b" l="l" r="r" t="t"/>
              <a:pathLst>
                <a:path extrusionOk="0" h="642123" w="734750">
                  <a:moveTo>
                    <a:pt x="0" y="642123"/>
                  </a:moveTo>
                  <a:cubicBezTo>
                    <a:pt x="66675" y="556398"/>
                    <a:pt x="-31432" y="400188"/>
                    <a:pt x="37148" y="350658"/>
                  </a:cubicBezTo>
                  <a:cubicBezTo>
                    <a:pt x="103823" y="303985"/>
                    <a:pt x="180975" y="436383"/>
                    <a:pt x="288608" y="384948"/>
                  </a:cubicBezTo>
                  <a:cubicBezTo>
                    <a:pt x="363855" y="348753"/>
                    <a:pt x="341948" y="263028"/>
                    <a:pt x="404813" y="223975"/>
                  </a:cubicBezTo>
                  <a:cubicBezTo>
                    <a:pt x="482917" y="174445"/>
                    <a:pt x="749509" y="308191"/>
                    <a:pt x="734110" y="0"/>
                  </a:cubicBezTo>
                </a:path>
              </a:pathLst>
            </a:custGeom>
            <a:noFill/>
            <a:ln cap="flat" cmpd="sng" w="25400">
              <a:solidFill>
                <a:schemeClr val="accent3"/>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6849035" y="2687473"/>
              <a:ext cx="5341635" cy="4169488"/>
            </a:xfrm>
            <a:custGeom>
              <a:rect b="b" l="l" r="r" t="t"/>
              <a:pathLst>
                <a:path extrusionOk="0" h="948689" w="1215389">
                  <a:moveTo>
                    <a:pt x="1053465" y="111442"/>
                  </a:moveTo>
                  <a:cubicBezTo>
                    <a:pt x="963930" y="208598"/>
                    <a:pt x="1043940" y="425767"/>
                    <a:pt x="980123" y="507682"/>
                  </a:cubicBezTo>
                  <a:cubicBezTo>
                    <a:pt x="916305" y="589598"/>
                    <a:pt x="799148" y="502920"/>
                    <a:pt x="689610" y="565785"/>
                  </a:cubicBezTo>
                  <a:cubicBezTo>
                    <a:pt x="574357" y="631507"/>
                    <a:pt x="608648" y="726757"/>
                    <a:pt x="521018" y="750570"/>
                  </a:cubicBezTo>
                  <a:cubicBezTo>
                    <a:pt x="424815" y="776287"/>
                    <a:pt x="57150" y="649605"/>
                    <a:pt x="19050" y="866775"/>
                  </a:cubicBezTo>
                  <a:cubicBezTo>
                    <a:pt x="19050" y="866775"/>
                    <a:pt x="19050" y="867728"/>
                    <a:pt x="19050" y="867728"/>
                  </a:cubicBezTo>
                  <a:lnTo>
                    <a:pt x="0" y="948690"/>
                  </a:lnTo>
                  <a:lnTo>
                    <a:pt x="1215390" y="948690"/>
                  </a:lnTo>
                  <a:lnTo>
                    <a:pt x="1215390" y="0"/>
                  </a:lnTo>
                  <a:cubicBezTo>
                    <a:pt x="1214437" y="0"/>
                    <a:pt x="1074420" y="85725"/>
                    <a:pt x="1053465" y="1114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7095749" y="2936020"/>
              <a:ext cx="5108432" cy="3935982"/>
            </a:xfrm>
            <a:custGeom>
              <a:rect b="b" l="l" r="r" t="t"/>
              <a:pathLst>
                <a:path extrusionOk="0" h="895559" w="1162328">
                  <a:moveTo>
                    <a:pt x="1162328" y="0"/>
                  </a:moveTo>
                  <a:cubicBezTo>
                    <a:pt x="898328" y="101979"/>
                    <a:pt x="1061457" y="393896"/>
                    <a:pt x="975179" y="483534"/>
                  </a:cubicBezTo>
                  <a:cubicBezTo>
                    <a:pt x="888901" y="573172"/>
                    <a:pt x="759914" y="476866"/>
                    <a:pt x="644661" y="537826"/>
                  </a:cubicBezTo>
                  <a:cubicBezTo>
                    <a:pt x="550363" y="587356"/>
                    <a:pt x="609229" y="663942"/>
                    <a:pt x="501786" y="723564"/>
                  </a:cubicBezTo>
                  <a:cubicBezTo>
                    <a:pt x="394343" y="783186"/>
                    <a:pt x="42002" y="617737"/>
                    <a:pt x="0" y="895559"/>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5" name="Google Shape;35;p3"/>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10">
    <p:spTree>
      <p:nvGrpSpPr>
        <p:cNvPr id="36" name="Shape 36"/>
        <p:cNvGrpSpPr/>
        <p:nvPr/>
      </p:nvGrpSpPr>
      <p:grpSpPr>
        <a:xfrm>
          <a:off x="0" y="0"/>
          <a:ext cx="0" cy="0"/>
          <a:chOff x="0" y="0"/>
          <a:chExt cx="0" cy="0"/>
        </a:xfrm>
      </p:grpSpPr>
      <p:sp>
        <p:nvSpPr>
          <p:cNvPr id="37" name="Google Shape;37;p4"/>
          <p:cNvSpPr/>
          <p:nvPr/>
        </p:nvSpPr>
        <p:spPr>
          <a:xfrm>
            <a:off x="-1" y="0"/>
            <a:ext cx="5480237" cy="4463595"/>
          </a:xfrm>
          <a:custGeom>
            <a:rect b="b" l="l" r="r" t="t"/>
            <a:pathLst>
              <a:path extrusionOk="0" h="839416" w="1030604">
                <a:moveTo>
                  <a:pt x="331470" y="780098"/>
                </a:moveTo>
                <a:cubicBezTo>
                  <a:pt x="398145" y="694373"/>
                  <a:pt x="261938" y="374333"/>
                  <a:pt x="354330" y="317183"/>
                </a:cubicBezTo>
                <a:cubicBezTo>
                  <a:pt x="446723" y="260033"/>
                  <a:pt x="509588" y="392430"/>
                  <a:pt x="598170" y="359093"/>
                </a:cubicBezTo>
                <a:cubicBezTo>
                  <a:pt x="686753" y="324803"/>
                  <a:pt x="643890" y="256223"/>
                  <a:pt x="721043" y="205740"/>
                </a:cubicBezTo>
                <a:cubicBezTo>
                  <a:pt x="798195" y="154305"/>
                  <a:pt x="1017270" y="241935"/>
                  <a:pt x="1030605" y="81915"/>
                </a:cubicBezTo>
                <a:lnTo>
                  <a:pt x="1030605" y="0"/>
                </a:lnTo>
                <a:lnTo>
                  <a:pt x="0" y="0"/>
                </a:lnTo>
                <a:lnTo>
                  <a:pt x="0" y="755333"/>
                </a:lnTo>
                <a:lnTo>
                  <a:pt x="80963" y="808673"/>
                </a:lnTo>
                <a:cubicBezTo>
                  <a:pt x="145733" y="842963"/>
                  <a:pt x="263843" y="865823"/>
                  <a:pt x="331470" y="7800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4"/>
          <p:cNvSpPr/>
          <p:nvPr/>
        </p:nvSpPr>
        <p:spPr>
          <a:xfrm>
            <a:off x="1765299" y="13882"/>
            <a:ext cx="3907033" cy="3414489"/>
          </a:xfrm>
          <a:custGeom>
            <a:rect b="b" l="l" r="r" t="t"/>
            <a:pathLst>
              <a:path extrusionOk="0" h="642123" w="734750">
                <a:moveTo>
                  <a:pt x="0" y="642123"/>
                </a:moveTo>
                <a:cubicBezTo>
                  <a:pt x="66675" y="556398"/>
                  <a:pt x="-31432" y="400188"/>
                  <a:pt x="37148" y="350658"/>
                </a:cubicBezTo>
                <a:cubicBezTo>
                  <a:pt x="103823" y="303985"/>
                  <a:pt x="180975" y="436383"/>
                  <a:pt x="288608" y="384948"/>
                </a:cubicBezTo>
                <a:cubicBezTo>
                  <a:pt x="363855" y="348753"/>
                  <a:pt x="341948" y="263028"/>
                  <a:pt x="404813" y="223975"/>
                </a:cubicBezTo>
                <a:cubicBezTo>
                  <a:pt x="482917" y="174445"/>
                  <a:pt x="749509" y="308191"/>
                  <a:pt x="734110" y="0"/>
                </a:cubicBezTo>
              </a:path>
            </a:pathLst>
          </a:custGeom>
          <a:noFill/>
          <a:ln cap="flat" cmpd="sng" w="254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4"/>
          <p:cNvSpPr/>
          <p:nvPr/>
        </p:nvSpPr>
        <p:spPr>
          <a:xfrm>
            <a:off x="6849035" y="2687473"/>
            <a:ext cx="5341635" cy="4169488"/>
          </a:xfrm>
          <a:custGeom>
            <a:rect b="b" l="l" r="r" t="t"/>
            <a:pathLst>
              <a:path extrusionOk="0" h="948689" w="1215389">
                <a:moveTo>
                  <a:pt x="1053465" y="111442"/>
                </a:moveTo>
                <a:cubicBezTo>
                  <a:pt x="963930" y="208598"/>
                  <a:pt x="1043940" y="425767"/>
                  <a:pt x="980123" y="507682"/>
                </a:cubicBezTo>
                <a:cubicBezTo>
                  <a:pt x="916305" y="589598"/>
                  <a:pt x="799148" y="502920"/>
                  <a:pt x="689610" y="565785"/>
                </a:cubicBezTo>
                <a:cubicBezTo>
                  <a:pt x="574357" y="631507"/>
                  <a:pt x="608648" y="726757"/>
                  <a:pt x="521018" y="750570"/>
                </a:cubicBezTo>
                <a:cubicBezTo>
                  <a:pt x="424815" y="776287"/>
                  <a:pt x="57150" y="649605"/>
                  <a:pt x="19050" y="866775"/>
                </a:cubicBezTo>
                <a:cubicBezTo>
                  <a:pt x="19050" y="866775"/>
                  <a:pt x="19050" y="867728"/>
                  <a:pt x="19050" y="867728"/>
                </a:cubicBezTo>
                <a:lnTo>
                  <a:pt x="0" y="948690"/>
                </a:lnTo>
                <a:lnTo>
                  <a:pt x="1215390" y="948690"/>
                </a:lnTo>
                <a:lnTo>
                  <a:pt x="1215390" y="0"/>
                </a:lnTo>
                <a:cubicBezTo>
                  <a:pt x="1214437" y="0"/>
                  <a:pt x="1074420" y="85725"/>
                  <a:pt x="1053465" y="11144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4"/>
          <p:cNvSpPr/>
          <p:nvPr/>
        </p:nvSpPr>
        <p:spPr>
          <a:xfrm>
            <a:off x="7095749" y="2936020"/>
            <a:ext cx="5108432" cy="3935982"/>
          </a:xfrm>
          <a:custGeom>
            <a:rect b="b" l="l" r="r" t="t"/>
            <a:pathLst>
              <a:path extrusionOk="0" h="895559" w="1162328">
                <a:moveTo>
                  <a:pt x="1162328" y="0"/>
                </a:moveTo>
                <a:cubicBezTo>
                  <a:pt x="898328" y="101979"/>
                  <a:pt x="1061457" y="393896"/>
                  <a:pt x="975179" y="483534"/>
                </a:cubicBezTo>
                <a:cubicBezTo>
                  <a:pt x="888901" y="573172"/>
                  <a:pt x="759914" y="476866"/>
                  <a:pt x="644661" y="537826"/>
                </a:cubicBezTo>
                <a:cubicBezTo>
                  <a:pt x="550363" y="587356"/>
                  <a:pt x="609229" y="663942"/>
                  <a:pt x="501786" y="723564"/>
                </a:cubicBezTo>
                <a:cubicBezTo>
                  <a:pt x="394343" y="783186"/>
                  <a:pt x="42002" y="617737"/>
                  <a:pt x="0" y="895559"/>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4"/>
          <p:cNvSpPr txBox="1"/>
          <p:nvPr>
            <p:ph idx="1" type="body"/>
          </p:nvPr>
        </p:nvSpPr>
        <p:spPr>
          <a:xfrm>
            <a:off x="3235000" y="1536639"/>
            <a:ext cx="6433500" cy="4555200"/>
          </a:xfrm>
          <a:prstGeom prst="rect">
            <a:avLst/>
          </a:prstGeom>
        </p:spPr>
        <p:txBody>
          <a:bodyPr anchorCtr="0" anchor="t" bIns="121900" lIns="121900" spcFirstLastPara="1" rIns="121900" wrap="square" tIns="121900">
            <a:noAutofit/>
          </a:bodyPr>
          <a:lstStyle>
            <a:lvl1pPr indent="-361950" lvl="0" marL="457200" rtl="0" algn="ctr">
              <a:spcBef>
                <a:spcPts val="0"/>
              </a:spcBef>
              <a:spcAft>
                <a:spcPts val="0"/>
              </a:spcAft>
              <a:buSzPts val="2100"/>
              <a:buChar char="●"/>
              <a:defRPr/>
            </a:lvl1pPr>
            <a:lvl2pPr indent="-381000" lvl="1" marL="914400" rtl="0" algn="ctr">
              <a:spcBef>
                <a:spcPts val="2100"/>
              </a:spcBef>
              <a:spcAft>
                <a:spcPts val="0"/>
              </a:spcAft>
              <a:buSzPts val="2400"/>
              <a:buChar char="○"/>
              <a:defRPr sz="2400"/>
            </a:lvl2pPr>
            <a:lvl3pPr indent="-381000" lvl="2" marL="1371600" rtl="0" algn="ctr">
              <a:spcBef>
                <a:spcPts val="2100"/>
              </a:spcBef>
              <a:spcAft>
                <a:spcPts val="0"/>
              </a:spcAft>
              <a:buSzPts val="2400"/>
              <a:buChar char="■"/>
              <a:defRPr sz="2400"/>
            </a:lvl3pPr>
            <a:lvl4pPr indent="-381000" lvl="3" marL="1828800" rtl="0" algn="ctr">
              <a:spcBef>
                <a:spcPts val="2100"/>
              </a:spcBef>
              <a:spcAft>
                <a:spcPts val="0"/>
              </a:spcAft>
              <a:buSzPts val="2400"/>
              <a:buChar char="●"/>
              <a:defRPr sz="2400"/>
            </a:lvl4pPr>
            <a:lvl5pPr indent="-381000" lvl="4" marL="2286000" rtl="0" algn="ctr">
              <a:spcBef>
                <a:spcPts val="2100"/>
              </a:spcBef>
              <a:spcAft>
                <a:spcPts val="0"/>
              </a:spcAft>
              <a:buSzPts val="2400"/>
              <a:buChar char="○"/>
              <a:defRPr sz="2400"/>
            </a:lvl5pPr>
            <a:lvl6pPr indent="-381000" lvl="5" marL="2743200" rtl="0" algn="ctr">
              <a:spcBef>
                <a:spcPts val="2100"/>
              </a:spcBef>
              <a:spcAft>
                <a:spcPts val="0"/>
              </a:spcAft>
              <a:buSzPts val="2400"/>
              <a:buChar char="■"/>
              <a:defRPr sz="2400"/>
            </a:lvl6pPr>
            <a:lvl7pPr indent="-381000" lvl="6" marL="3200400" rtl="0" algn="ctr">
              <a:spcBef>
                <a:spcPts val="2100"/>
              </a:spcBef>
              <a:spcAft>
                <a:spcPts val="0"/>
              </a:spcAft>
              <a:buSzPts val="2400"/>
              <a:buChar char="●"/>
              <a:defRPr sz="2400"/>
            </a:lvl7pPr>
            <a:lvl8pPr indent="-381000" lvl="7" marL="3657600" rtl="0" algn="ctr">
              <a:spcBef>
                <a:spcPts val="2100"/>
              </a:spcBef>
              <a:spcAft>
                <a:spcPts val="0"/>
              </a:spcAft>
              <a:buSzPts val="2400"/>
              <a:buChar char="○"/>
              <a:defRPr sz="2400"/>
            </a:lvl8pPr>
            <a:lvl9pPr indent="-381000" lvl="8" marL="4114800" rtl="0" algn="ctr">
              <a:spcBef>
                <a:spcPts val="2100"/>
              </a:spcBef>
              <a:spcAft>
                <a:spcPts val="2100"/>
              </a:spcAft>
              <a:buSzPts val="2400"/>
              <a:buChar char="■"/>
              <a:defRPr sz="2400"/>
            </a:lvl9pPr>
          </a:lstStyle>
          <a:p/>
        </p:txBody>
      </p:sp>
      <p:sp>
        <p:nvSpPr>
          <p:cNvPr id="42" name="Google Shape;42;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4"/>
          <p:cNvSpPr txBox="1"/>
          <p:nvPr>
            <p:ph type="title"/>
          </p:nvPr>
        </p:nvSpPr>
        <p:spPr>
          <a:xfrm>
            <a:off x="3235000" y="593375"/>
            <a:ext cx="64335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dk1"/>
              </a:buClr>
              <a:buSzPts val="7200"/>
              <a:buNone/>
              <a:defRPr>
                <a:solidFill>
                  <a:schemeClr val="dk1"/>
                </a:solidFill>
              </a:defRPr>
            </a:lvl1pPr>
            <a:lvl2pPr lvl="1" rtl="0" algn="ctr">
              <a:spcBef>
                <a:spcPts val="0"/>
              </a:spcBef>
              <a:spcAft>
                <a:spcPts val="0"/>
              </a:spcAft>
              <a:buClr>
                <a:schemeClr val="dk1"/>
              </a:buClr>
              <a:buSzPts val="7200"/>
              <a:buNone/>
              <a:defRPr>
                <a:solidFill>
                  <a:schemeClr val="dk1"/>
                </a:solidFill>
              </a:defRPr>
            </a:lvl2pPr>
            <a:lvl3pPr lvl="2" rtl="0" algn="ctr">
              <a:spcBef>
                <a:spcPts val="0"/>
              </a:spcBef>
              <a:spcAft>
                <a:spcPts val="0"/>
              </a:spcAft>
              <a:buClr>
                <a:schemeClr val="dk1"/>
              </a:buClr>
              <a:buSzPts val="7200"/>
              <a:buNone/>
              <a:defRPr>
                <a:solidFill>
                  <a:schemeClr val="dk1"/>
                </a:solidFill>
              </a:defRPr>
            </a:lvl3pPr>
            <a:lvl4pPr lvl="3" rtl="0" algn="ctr">
              <a:spcBef>
                <a:spcPts val="0"/>
              </a:spcBef>
              <a:spcAft>
                <a:spcPts val="0"/>
              </a:spcAft>
              <a:buClr>
                <a:schemeClr val="dk1"/>
              </a:buClr>
              <a:buSzPts val="7200"/>
              <a:buNone/>
              <a:defRPr>
                <a:solidFill>
                  <a:schemeClr val="dk1"/>
                </a:solidFill>
              </a:defRPr>
            </a:lvl4pPr>
            <a:lvl5pPr lvl="4" rtl="0" algn="ctr">
              <a:spcBef>
                <a:spcPts val="0"/>
              </a:spcBef>
              <a:spcAft>
                <a:spcPts val="0"/>
              </a:spcAft>
              <a:buClr>
                <a:schemeClr val="dk1"/>
              </a:buClr>
              <a:buSzPts val="7200"/>
              <a:buNone/>
              <a:defRPr>
                <a:solidFill>
                  <a:schemeClr val="dk1"/>
                </a:solidFill>
              </a:defRPr>
            </a:lvl5pPr>
            <a:lvl6pPr lvl="5" rtl="0" algn="ctr">
              <a:spcBef>
                <a:spcPts val="0"/>
              </a:spcBef>
              <a:spcAft>
                <a:spcPts val="0"/>
              </a:spcAft>
              <a:buClr>
                <a:schemeClr val="dk1"/>
              </a:buClr>
              <a:buSzPts val="7200"/>
              <a:buNone/>
              <a:defRPr>
                <a:solidFill>
                  <a:schemeClr val="dk1"/>
                </a:solidFill>
              </a:defRPr>
            </a:lvl6pPr>
            <a:lvl7pPr lvl="6" rtl="0" algn="ctr">
              <a:spcBef>
                <a:spcPts val="0"/>
              </a:spcBef>
              <a:spcAft>
                <a:spcPts val="0"/>
              </a:spcAft>
              <a:buClr>
                <a:schemeClr val="dk1"/>
              </a:buClr>
              <a:buSzPts val="7200"/>
              <a:buNone/>
              <a:defRPr>
                <a:solidFill>
                  <a:schemeClr val="dk1"/>
                </a:solidFill>
              </a:defRPr>
            </a:lvl7pPr>
            <a:lvl8pPr lvl="7" rtl="0" algn="ctr">
              <a:spcBef>
                <a:spcPts val="0"/>
              </a:spcBef>
              <a:spcAft>
                <a:spcPts val="0"/>
              </a:spcAft>
              <a:buClr>
                <a:schemeClr val="dk1"/>
              </a:buClr>
              <a:buSzPts val="7200"/>
              <a:buNone/>
              <a:defRPr>
                <a:solidFill>
                  <a:schemeClr val="dk1"/>
                </a:solidFill>
              </a:defRPr>
            </a:lvl8pPr>
            <a:lvl9pPr lvl="8" rtl="0" algn="ctr">
              <a:spcBef>
                <a:spcPts val="0"/>
              </a:spcBef>
              <a:spcAft>
                <a:spcPts val="0"/>
              </a:spcAft>
              <a:buClr>
                <a:schemeClr val="dk1"/>
              </a:buClr>
              <a:buSzPts val="7200"/>
              <a:buNone/>
              <a:defRPr>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p:cSld name="CUSTOM_1">
    <p:spTree>
      <p:nvGrpSpPr>
        <p:cNvPr id="44" name="Shape 44"/>
        <p:cNvGrpSpPr/>
        <p:nvPr/>
      </p:nvGrpSpPr>
      <p:grpSpPr>
        <a:xfrm>
          <a:off x="0" y="0"/>
          <a:ext cx="0" cy="0"/>
          <a:chOff x="0" y="0"/>
          <a:chExt cx="0" cy="0"/>
        </a:xfrm>
      </p:grpSpPr>
      <p:sp>
        <p:nvSpPr>
          <p:cNvPr id="45" name="Google Shape;45;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5"/>
          <p:cNvSpPr/>
          <p:nvPr/>
        </p:nvSpPr>
        <p:spPr>
          <a:xfrm>
            <a:off x="8166846" y="1500708"/>
            <a:ext cx="3913739" cy="4107974"/>
          </a:xfrm>
          <a:custGeom>
            <a:rect b="b" l="l" r="r" t="t"/>
            <a:pathLst>
              <a:path extrusionOk="0" h="1088205" w="1036752">
                <a:moveTo>
                  <a:pt x="1036752" y="32835"/>
                </a:moveTo>
                <a:cubicBezTo>
                  <a:pt x="903402" y="-2408"/>
                  <a:pt x="680517" y="-40508"/>
                  <a:pt x="637654" y="99510"/>
                </a:cubicBezTo>
                <a:cubicBezTo>
                  <a:pt x="600507" y="211905"/>
                  <a:pt x="748144" y="330967"/>
                  <a:pt x="636702" y="436695"/>
                </a:cubicBezTo>
                <a:cubicBezTo>
                  <a:pt x="528117" y="539565"/>
                  <a:pt x="410007" y="410977"/>
                  <a:pt x="324282" y="502417"/>
                </a:cubicBezTo>
                <a:cubicBezTo>
                  <a:pt x="259512" y="570045"/>
                  <a:pt x="403339" y="673867"/>
                  <a:pt x="337617" y="742447"/>
                </a:cubicBezTo>
                <a:cubicBezTo>
                  <a:pt x="271894" y="811027"/>
                  <a:pt x="149974" y="655770"/>
                  <a:pt x="39484" y="741495"/>
                </a:cubicBezTo>
                <a:cubicBezTo>
                  <a:pt x="-71006" y="827220"/>
                  <a:pt x="91872" y="1005337"/>
                  <a:pt x="31864" y="1088205"/>
                </a:cubicBezTo>
              </a:path>
            </a:pathLst>
          </a:custGeom>
          <a:noFill/>
          <a:ln cap="flat" cmpd="sng" w="254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 name="Google Shape;47;p5"/>
          <p:cNvSpPr/>
          <p:nvPr/>
        </p:nvSpPr>
        <p:spPr>
          <a:xfrm>
            <a:off x="8271435" y="1645992"/>
            <a:ext cx="3920926" cy="4413605"/>
          </a:xfrm>
          <a:custGeom>
            <a:rect b="b" l="l" r="r" t="t"/>
            <a:pathLst>
              <a:path extrusionOk="0" h="1169167" w="1038656">
                <a:moveTo>
                  <a:pt x="1036752" y="32835"/>
                </a:moveTo>
                <a:cubicBezTo>
                  <a:pt x="903402" y="-2408"/>
                  <a:pt x="680517" y="-40508"/>
                  <a:pt x="637654" y="99510"/>
                </a:cubicBezTo>
                <a:cubicBezTo>
                  <a:pt x="600507" y="211905"/>
                  <a:pt x="748144" y="330967"/>
                  <a:pt x="636702" y="436695"/>
                </a:cubicBezTo>
                <a:cubicBezTo>
                  <a:pt x="528117" y="539565"/>
                  <a:pt x="410007" y="410977"/>
                  <a:pt x="324282" y="502417"/>
                </a:cubicBezTo>
                <a:cubicBezTo>
                  <a:pt x="259512" y="570045"/>
                  <a:pt x="403339" y="673867"/>
                  <a:pt x="337617" y="742447"/>
                </a:cubicBezTo>
                <a:cubicBezTo>
                  <a:pt x="271894" y="811027"/>
                  <a:pt x="149974" y="655770"/>
                  <a:pt x="39484" y="741495"/>
                </a:cubicBezTo>
                <a:cubicBezTo>
                  <a:pt x="-71006" y="827220"/>
                  <a:pt x="91872" y="1005337"/>
                  <a:pt x="31864" y="1088205"/>
                </a:cubicBezTo>
                <a:lnTo>
                  <a:pt x="1038657" y="1169167"/>
                </a:lnTo>
                <a:lnTo>
                  <a:pt x="1036752" y="3283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5"/>
          <p:cNvSpPr/>
          <p:nvPr/>
        </p:nvSpPr>
        <p:spPr>
          <a:xfrm>
            <a:off x="4840943" y="4538410"/>
            <a:ext cx="7344327" cy="2319970"/>
          </a:xfrm>
          <a:custGeom>
            <a:rect b="b" l="l" r="r" t="t"/>
            <a:pathLst>
              <a:path extrusionOk="0" h="474189" w="1501140">
                <a:moveTo>
                  <a:pt x="1501140" y="237017"/>
                </a:moveTo>
                <a:cubicBezTo>
                  <a:pt x="1454150" y="161770"/>
                  <a:pt x="1381775" y="-39410"/>
                  <a:pt x="1260740" y="6821"/>
                </a:cubicBezTo>
                <a:cubicBezTo>
                  <a:pt x="1139705" y="53052"/>
                  <a:pt x="1166116" y="245006"/>
                  <a:pt x="1070610" y="262734"/>
                </a:cubicBezTo>
                <a:cubicBezTo>
                  <a:pt x="975104" y="280462"/>
                  <a:pt x="881062" y="94142"/>
                  <a:pt x="687705" y="113192"/>
                </a:cubicBezTo>
                <a:cubicBezTo>
                  <a:pt x="504825" y="131289"/>
                  <a:pt x="497205" y="276069"/>
                  <a:pt x="420053" y="293214"/>
                </a:cubicBezTo>
                <a:cubicBezTo>
                  <a:pt x="343853" y="309407"/>
                  <a:pt x="185738" y="210347"/>
                  <a:pt x="118110" y="256067"/>
                </a:cubicBezTo>
                <a:cubicBezTo>
                  <a:pt x="49530" y="301787"/>
                  <a:pt x="40005" y="359889"/>
                  <a:pt x="22860" y="393227"/>
                </a:cubicBezTo>
                <a:lnTo>
                  <a:pt x="0" y="474189"/>
                </a:lnTo>
                <a:lnTo>
                  <a:pt x="1501140" y="474189"/>
                </a:lnTo>
                <a:lnTo>
                  <a:pt x="1501140" y="23701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5"/>
          <p:cNvSpPr/>
          <p:nvPr/>
        </p:nvSpPr>
        <p:spPr>
          <a:xfrm>
            <a:off x="5106141" y="4810680"/>
            <a:ext cx="7080039" cy="1997378"/>
          </a:xfrm>
          <a:custGeom>
            <a:rect b="b" l="l" r="r" t="t"/>
            <a:pathLst>
              <a:path extrusionOk="0" h="408253" w="1447121">
                <a:moveTo>
                  <a:pt x="1447121" y="198760"/>
                </a:moveTo>
                <a:cubicBezTo>
                  <a:pt x="1363618" y="137483"/>
                  <a:pt x="1321656" y="-54523"/>
                  <a:pt x="1196613" y="14928"/>
                </a:cubicBezTo>
                <a:cubicBezTo>
                  <a:pt x="1116459" y="59447"/>
                  <a:pt x="1180421" y="206380"/>
                  <a:pt x="1034688" y="254005"/>
                </a:cubicBezTo>
                <a:cubicBezTo>
                  <a:pt x="888956" y="301630"/>
                  <a:pt x="792753" y="112083"/>
                  <a:pt x="630828" y="128275"/>
                </a:cubicBezTo>
                <a:cubicBezTo>
                  <a:pt x="476523" y="143515"/>
                  <a:pt x="511176" y="232107"/>
                  <a:pt x="406038" y="278770"/>
                </a:cubicBezTo>
                <a:cubicBezTo>
                  <a:pt x="300900" y="325433"/>
                  <a:pt x="57982" y="105204"/>
                  <a:pt x="0" y="408253"/>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5"/>
          <p:cNvSpPr/>
          <p:nvPr/>
        </p:nvSpPr>
        <p:spPr>
          <a:xfrm>
            <a:off x="7032006" y="0"/>
            <a:ext cx="5160040" cy="4518252"/>
          </a:xfrm>
          <a:custGeom>
            <a:rect b="b" l="l" r="r" t="t"/>
            <a:pathLst>
              <a:path extrusionOk="0" h="1024547" w="1170077">
                <a:moveTo>
                  <a:pt x="5170" y="80963"/>
                </a:moveTo>
                <a:cubicBezTo>
                  <a:pt x="-21500" y="235267"/>
                  <a:pt x="51842" y="422910"/>
                  <a:pt x="299492" y="426720"/>
                </a:cubicBezTo>
                <a:cubicBezTo>
                  <a:pt x="538570" y="430530"/>
                  <a:pt x="759550" y="508635"/>
                  <a:pt x="777647" y="800100"/>
                </a:cubicBezTo>
                <a:cubicBezTo>
                  <a:pt x="793840" y="1055370"/>
                  <a:pt x="1032917" y="1055370"/>
                  <a:pt x="1091020" y="982980"/>
                </a:cubicBezTo>
                <a:lnTo>
                  <a:pt x="1170077" y="890588"/>
                </a:lnTo>
                <a:lnTo>
                  <a:pt x="1170077" y="0"/>
                </a:lnTo>
                <a:lnTo>
                  <a:pt x="26125" y="0"/>
                </a:lnTo>
                <a:lnTo>
                  <a:pt x="5170" y="8096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5"/>
          <p:cNvSpPr/>
          <p:nvPr/>
        </p:nvSpPr>
        <p:spPr>
          <a:xfrm>
            <a:off x="7419011" y="0"/>
            <a:ext cx="4772079" cy="4188715"/>
          </a:xfrm>
          <a:custGeom>
            <a:rect b="b" l="l" r="r" t="t"/>
            <a:pathLst>
              <a:path extrusionOk="0" h="949822" w="1082104">
                <a:moveTo>
                  <a:pt x="29592" y="0"/>
                </a:moveTo>
                <a:lnTo>
                  <a:pt x="4827" y="80963"/>
                </a:lnTo>
                <a:cubicBezTo>
                  <a:pt x="-19938" y="222885"/>
                  <a:pt x="47689" y="365760"/>
                  <a:pt x="275337" y="369570"/>
                </a:cubicBezTo>
                <a:cubicBezTo>
                  <a:pt x="495364" y="373380"/>
                  <a:pt x="735394" y="475297"/>
                  <a:pt x="752539" y="742950"/>
                </a:cubicBezTo>
                <a:cubicBezTo>
                  <a:pt x="767779" y="978218"/>
                  <a:pt x="950659" y="978218"/>
                  <a:pt x="1003047" y="911543"/>
                </a:cubicBezTo>
                <a:lnTo>
                  <a:pt x="1082104" y="810578"/>
                </a:ln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5"/>
          <p:cNvSpPr/>
          <p:nvPr/>
        </p:nvSpPr>
        <p:spPr>
          <a:xfrm>
            <a:off x="1" y="0"/>
            <a:ext cx="4881872" cy="6857837"/>
          </a:xfrm>
          <a:custGeom>
            <a:rect b="b" l="l" r="r" t="t"/>
            <a:pathLst>
              <a:path extrusionOk="0" h="1050607" w="747893">
                <a:moveTo>
                  <a:pt x="659130" y="224790"/>
                </a:moveTo>
                <a:cubicBezTo>
                  <a:pt x="756314" y="198448"/>
                  <a:pt x="756523" y="116203"/>
                  <a:pt x="739140" y="0"/>
                </a:cubicBezTo>
                <a:lnTo>
                  <a:pt x="0" y="0"/>
                </a:lnTo>
                <a:lnTo>
                  <a:pt x="0" y="1050607"/>
                </a:lnTo>
                <a:lnTo>
                  <a:pt x="80963" y="1049655"/>
                </a:lnTo>
                <a:cubicBezTo>
                  <a:pt x="165735" y="1061085"/>
                  <a:pt x="132398" y="930593"/>
                  <a:pt x="191453" y="880110"/>
                </a:cubicBezTo>
                <a:cubicBezTo>
                  <a:pt x="264795" y="817245"/>
                  <a:pt x="401955" y="902970"/>
                  <a:pt x="543878" y="882015"/>
                </a:cubicBezTo>
                <a:cubicBezTo>
                  <a:pt x="622935" y="870585"/>
                  <a:pt x="620078" y="768668"/>
                  <a:pt x="555308" y="746760"/>
                </a:cubicBezTo>
                <a:cubicBezTo>
                  <a:pt x="490538" y="725805"/>
                  <a:pt x="459105" y="780097"/>
                  <a:pt x="420053" y="756285"/>
                </a:cubicBezTo>
                <a:cubicBezTo>
                  <a:pt x="388620" y="738188"/>
                  <a:pt x="458153" y="681990"/>
                  <a:pt x="421005" y="629603"/>
                </a:cubicBezTo>
                <a:cubicBezTo>
                  <a:pt x="371475" y="561022"/>
                  <a:pt x="291465" y="661988"/>
                  <a:pt x="220980" y="639128"/>
                </a:cubicBezTo>
                <a:cubicBezTo>
                  <a:pt x="126683" y="608647"/>
                  <a:pt x="80963" y="435292"/>
                  <a:pt x="240983" y="371475"/>
                </a:cubicBezTo>
                <a:cubicBezTo>
                  <a:pt x="285750" y="341947"/>
                  <a:pt x="190500" y="249555"/>
                  <a:pt x="293370" y="180022"/>
                </a:cubicBezTo>
                <a:cubicBezTo>
                  <a:pt x="396240" y="110490"/>
                  <a:pt x="532448" y="247650"/>
                  <a:pt x="659130" y="22479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5"/>
          <p:cNvSpPr/>
          <p:nvPr/>
        </p:nvSpPr>
        <p:spPr>
          <a:xfrm>
            <a:off x="529872" y="29884"/>
            <a:ext cx="4174299" cy="6788441"/>
          </a:xfrm>
          <a:custGeom>
            <a:rect b="b" l="l" r="r" t="t"/>
            <a:pathLst>
              <a:path extrusionOk="0" h="942839" w="597823">
                <a:moveTo>
                  <a:pt x="7661" y="942839"/>
                </a:moveTo>
                <a:cubicBezTo>
                  <a:pt x="87493" y="597025"/>
                  <a:pt x="318127" y="768014"/>
                  <a:pt x="389182" y="770071"/>
                </a:cubicBezTo>
                <a:cubicBezTo>
                  <a:pt x="460237" y="772128"/>
                  <a:pt x="491432" y="735032"/>
                  <a:pt x="433992" y="701213"/>
                </a:cubicBezTo>
                <a:cubicBezTo>
                  <a:pt x="376552" y="667394"/>
                  <a:pt x="304409" y="715461"/>
                  <a:pt x="265357" y="691649"/>
                </a:cubicBezTo>
                <a:cubicBezTo>
                  <a:pt x="233924" y="673552"/>
                  <a:pt x="329134" y="647233"/>
                  <a:pt x="291986" y="594846"/>
                </a:cubicBezTo>
                <a:cubicBezTo>
                  <a:pt x="242456" y="526265"/>
                  <a:pt x="196427" y="648223"/>
                  <a:pt x="109078" y="616821"/>
                </a:cubicBezTo>
                <a:cubicBezTo>
                  <a:pt x="21729" y="585419"/>
                  <a:pt x="-73733" y="370656"/>
                  <a:pt x="86287" y="306839"/>
                </a:cubicBezTo>
                <a:cubicBezTo>
                  <a:pt x="131054" y="277311"/>
                  <a:pt x="35804" y="184919"/>
                  <a:pt x="138674" y="115386"/>
                </a:cubicBezTo>
                <a:cubicBezTo>
                  <a:pt x="241544" y="45854"/>
                  <a:pt x="377752" y="183014"/>
                  <a:pt x="504434" y="160154"/>
                </a:cubicBezTo>
                <a:cubicBezTo>
                  <a:pt x="601618" y="133812"/>
                  <a:pt x="600115" y="102195"/>
                  <a:pt x="596740" y="0"/>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5"/>
          <p:cNvSpPr/>
          <p:nvPr/>
        </p:nvSpPr>
        <p:spPr>
          <a:xfrm>
            <a:off x="7200869" y="-1"/>
            <a:ext cx="5018257" cy="4404800"/>
          </a:xfrm>
          <a:custGeom>
            <a:rect b="b" l="l" r="r" t="t"/>
            <a:pathLst>
              <a:path extrusionOk="0" h="949822" w="1082104">
                <a:moveTo>
                  <a:pt x="29592" y="0"/>
                </a:moveTo>
                <a:lnTo>
                  <a:pt x="4827" y="80963"/>
                </a:lnTo>
                <a:cubicBezTo>
                  <a:pt x="-19938" y="222885"/>
                  <a:pt x="47689" y="365760"/>
                  <a:pt x="275337" y="369570"/>
                </a:cubicBezTo>
                <a:cubicBezTo>
                  <a:pt x="495364" y="373380"/>
                  <a:pt x="735394" y="475297"/>
                  <a:pt x="752539" y="742950"/>
                </a:cubicBezTo>
                <a:cubicBezTo>
                  <a:pt x="767779" y="978218"/>
                  <a:pt x="950659" y="978218"/>
                  <a:pt x="1003047" y="911543"/>
                </a:cubicBezTo>
                <a:lnTo>
                  <a:pt x="1082104" y="810578"/>
                </a:ln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5"/>
          <p:cNvSpPr txBox="1"/>
          <p:nvPr>
            <p:ph type="title"/>
          </p:nvPr>
        </p:nvSpPr>
        <p:spPr>
          <a:xfrm>
            <a:off x="1044750" y="3047250"/>
            <a:ext cx="9440700" cy="76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dk1"/>
              </a:buClr>
              <a:buSzPts val="7200"/>
              <a:buNone/>
              <a:defRPr sz="7200">
                <a:solidFill>
                  <a:schemeClr val="dk1"/>
                </a:solidFill>
              </a:defRPr>
            </a:lvl1pPr>
            <a:lvl2pPr lvl="1" rtl="0" algn="ctr">
              <a:spcBef>
                <a:spcPts val="0"/>
              </a:spcBef>
              <a:spcAft>
                <a:spcPts val="0"/>
              </a:spcAft>
              <a:buClr>
                <a:schemeClr val="dk1"/>
              </a:buClr>
              <a:buSzPts val="7200"/>
              <a:buNone/>
              <a:defRPr sz="7200">
                <a:solidFill>
                  <a:schemeClr val="dk1"/>
                </a:solidFill>
              </a:defRPr>
            </a:lvl2pPr>
            <a:lvl3pPr lvl="2" rtl="0" algn="ctr">
              <a:spcBef>
                <a:spcPts val="0"/>
              </a:spcBef>
              <a:spcAft>
                <a:spcPts val="0"/>
              </a:spcAft>
              <a:buClr>
                <a:schemeClr val="dk1"/>
              </a:buClr>
              <a:buSzPts val="7200"/>
              <a:buNone/>
              <a:defRPr sz="7200">
                <a:solidFill>
                  <a:schemeClr val="dk1"/>
                </a:solidFill>
              </a:defRPr>
            </a:lvl3pPr>
            <a:lvl4pPr lvl="3" rtl="0" algn="ctr">
              <a:spcBef>
                <a:spcPts val="0"/>
              </a:spcBef>
              <a:spcAft>
                <a:spcPts val="0"/>
              </a:spcAft>
              <a:buClr>
                <a:schemeClr val="dk1"/>
              </a:buClr>
              <a:buSzPts val="7200"/>
              <a:buNone/>
              <a:defRPr sz="7200">
                <a:solidFill>
                  <a:schemeClr val="dk1"/>
                </a:solidFill>
              </a:defRPr>
            </a:lvl4pPr>
            <a:lvl5pPr lvl="4" rtl="0" algn="ctr">
              <a:spcBef>
                <a:spcPts val="0"/>
              </a:spcBef>
              <a:spcAft>
                <a:spcPts val="0"/>
              </a:spcAft>
              <a:buClr>
                <a:schemeClr val="dk1"/>
              </a:buClr>
              <a:buSzPts val="7200"/>
              <a:buNone/>
              <a:defRPr sz="7200">
                <a:solidFill>
                  <a:schemeClr val="dk1"/>
                </a:solidFill>
              </a:defRPr>
            </a:lvl5pPr>
            <a:lvl6pPr lvl="5" rtl="0" algn="ctr">
              <a:spcBef>
                <a:spcPts val="0"/>
              </a:spcBef>
              <a:spcAft>
                <a:spcPts val="0"/>
              </a:spcAft>
              <a:buClr>
                <a:schemeClr val="dk1"/>
              </a:buClr>
              <a:buSzPts val="7200"/>
              <a:buNone/>
              <a:defRPr sz="7200">
                <a:solidFill>
                  <a:schemeClr val="dk1"/>
                </a:solidFill>
              </a:defRPr>
            </a:lvl6pPr>
            <a:lvl7pPr lvl="6" rtl="0" algn="ctr">
              <a:spcBef>
                <a:spcPts val="0"/>
              </a:spcBef>
              <a:spcAft>
                <a:spcPts val="0"/>
              </a:spcAft>
              <a:buClr>
                <a:schemeClr val="dk1"/>
              </a:buClr>
              <a:buSzPts val="7200"/>
              <a:buNone/>
              <a:defRPr sz="7200">
                <a:solidFill>
                  <a:schemeClr val="dk1"/>
                </a:solidFill>
              </a:defRPr>
            </a:lvl7pPr>
            <a:lvl8pPr lvl="7" rtl="0" algn="ctr">
              <a:spcBef>
                <a:spcPts val="0"/>
              </a:spcBef>
              <a:spcAft>
                <a:spcPts val="0"/>
              </a:spcAft>
              <a:buClr>
                <a:schemeClr val="dk1"/>
              </a:buClr>
              <a:buSzPts val="7200"/>
              <a:buNone/>
              <a:defRPr sz="7200">
                <a:solidFill>
                  <a:schemeClr val="dk1"/>
                </a:solidFill>
              </a:defRPr>
            </a:lvl8pPr>
            <a:lvl9pPr lvl="8" rtl="0" algn="ctr">
              <a:spcBef>
                <a:spcPts val="0"/>
              </a:spcBef>
              <a:spcAft>
                <a:spcPts val="0"/>
              </a:spcAft>
              <a:buClr>
                <a:schemeClr val="dk1"/>
              </a:buClr>
              <a:buSzPts val="7200"/>
              <a:buNone/>
              <a:defRPr sz="7200">
                <a:solidFill>
                  <a:schemeClr val="dk1"/>
                </a:solidFill>
              </a:defRPr>
            </a:lvl9pPr>
          </a:lstStyle>
          <a:p/>
        </p:txBody>
      </p:sp>
      <p:sp>
        <p:nvSpPr>
          <p:cNvPr id="56" name="Google Shape;56;p5"/>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p:cSld name="CUSTOM_2">
    <p:spTree>
      <p:nvGrpSpPr>
        <p:cNvPr id="57" name="Shape 57"/>
        <p:cNvGrpSpPr/>
        <p:nvPr/>
      </p:nvGrpSpPr>
      <p:grpSpPr>
        <a:xfrm>
          <a:off x="0" y="0"/>
          <a:ext cx="0" cy="0"/>
          <a:chOff x="0" y="0"/>
          <a:chExt cx="0" cy="0"/>
        </a:xfrm>
      </p:grpSpPr>
      <p:sp>
        <p:nvSpPr>
          <p:cNvPr id="58" name="Google Shape;58;p6"/>
          <p:cNvSpPr txBox="1"/>
          <p:nvPr>
            <p:ph idx="1" type="body"/>
          </p:nvPr>
        </p:nvSpPr>
        <p:spPr>
          <a:xfrm>
            <a:off x="856325" y="1536642"/>
            <a:ext cx="9281400" cy="4555200"/>
          </a:xfrm>
          <a:prstGeom prst="rect">
            <a:avLst/>
          </a:prstGeom>
        </p:spPr>
        <p:txBody>
          <a:bodyPr anchorCtr="0" anchor="t" bIns="121900" lIns="121900" spcFirstLastPara="1" rIns="121900" wrap="square" tIns="121900">
            <a:noAutofit/>
          </a:bodyPr>
          <a:lstStyle>
            <a:lvl1pPr indent="-361950" lvl="0" marL="457200" rtl="0">
              <a:spcBef>
                <a:spcPts val="0"/>
              </a:spcBef>
              <a:spcAft>
                <a:spcPts val="0"/>
              </a:spcAft>
              <a:buSzPts val="2100"/>
              <a:buChar char="●"/>
              <a:defRPr/>
            </a:lvl1pPr>
            <a:lvl2pPr indent="-330200" lvl="1" marL="914400" rtl="0">
              <a:spcBef>
                <a:spcPts val="2100"/>
              </a:spcBef>
              <a:spcAft>
                <a:spcPts val="0"/>
              </a:spcAft>
              <a:buSzPts val="1600"/>
              <a:buChar char="○"/>
              <a:defRPr/>
            </a:lvl2pPr>
            <a:lvl3pPr indent="-330200" lvl="2" marL="1371600" rtl="0">
              <a:spcBef>
                <a:spcPts val="2100"/>
              </a:spcBef>
              <a:spcAft>
                <a:spcPts val="0"/>
              </a:spcAft>
              <a:buSzPts val="1600"/>
              <a:buChar char="■"/>
              <a:defRPr/>
            </a:lvl3pPr>
            <a:lvl4pPr indent="-330200" lvl="3" marL="1828800" rtl="0">
              <a:spcBef>
                <a:spcPts val="2100"/>
              </a:spcBef>
              <a:spcAft>
                <a:spcPts val="0"/>
              </a:spcAft>
              <a:buSzPts val="1600"/>
              <a:buChar char="●"/>
              <a:defRPr/>
            </a:lvl4pPr>
            <a:lvl5pPr indent="-330200" lvl="4" marL="2286000" rtl="0">
              <a:spcBef>
                <a:spcPts val="2100"/>
              </a:spcBef>
              <a:spcAft>
                <a:spcPts val="0"/>
              </a:spcAft>
              <a:buSzPts val="1600"/>
              <a:buChar char="○"/>
              <a:defRPr/>
            </a:lvl5pPr>
            <a:lvl6pPr indent="-330200" lvl="5" marL="2743200" rtl="0">
              <a:spcBef>
                <a:spcPts val="2100"/>
              </a:spcBef>
              <a:spcAft>
                <a:spcPts val="0"/>
              </a:spcAft>
              <a:buSzPts val="1600"/>
              <a:buChar char="■"/>
              <a:defRPr/>
            </a:lvl6pPr>
            <a:lvl7pPr indent="-330200" lvl="6" marL="3200400" rtl="0">
              <a:spcBef>
                <a:spcPts val="2100"/>
              </a:spcBef>
              <a:spcAft>
                <a:spcPts val="0"/>
              </a:spcAft>
              <a:buSzPts val="1600"/>
              <a:buChar char="●"/>
              <a:defRPr/>
            </a:lvl7pPr>
            <a:lvl8pPr indent="-330200" lvl="7" marL="3657600" rtl="0">
              <a:spcBef>
                <a:spcPts val="2100"/>
              </a:spcBef>
              <a:spcAft>
                <a:spcPts val="0"/>
              </a:spcAft>
              <a:buSzPts val="1600"/>
              <a:buChar char="○"/>
              <a:defRPr/>
            </a:lvl8pPr>
            <a:lvl9pPr indent="-330200" lvl="8" marL="4114800" rtl="0">
              <a:spcBef>
                <a:spcPts val="2100"/>
              </a:spcBef>
              <a:spcAft>
                <a:spcPts val="2100"/>
              </a:spcAft>
              <a:buSzPts val="1600"/>
              <a:buChar char="■"/>
              <a:defRPr/>
            </a:lvl9pPr>
          </a:lstStyle>
          <a:p/>
        </p:txBody>
      </p:sp>
      <p:sp>
        <p:nvSpPr>
          <p:cNvPr id="59" name="Google Shape;59;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6"/>
          <p:cNvSpPr txBox="1"/>
          <p:nvPr>
            <p:ph type="title"/>
          </p:nvPr>
        </p:nvSpPr>
        <p:spPr>
          <a:xfrm>
            <a:off x="856325" y="593375"/>
            <a:ext cx="92814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61" name="Google Shape;61;p6"/>
          <p:cNvSpPr/>
          <p:nvPr/>
        </p:nvSpPr>
        <p:spPr>
          <a:xfrm>
            <a:off x="8452189" y="0"/>
            <a:ext cx="3739702" cy="5210394"/>
          </a:xfrm>
          <a:custGeom>
            <a:rect b="b" l="l" r="r" t="t"/>
            <a:pathLst>
              <a:path extrusionOk="0" h="997682" w="716075">
                <a:moveTo>
                  <a:pt x="64566" y="262890"/>
                </a:moveTo>
                <a:cubicBezTo>
                  <a:pt x="176961" y="337185"/>
                  <a:pt x="377938" y="315278"/>
                  <a:pt x="381748" y="488633"/>
                </a:cubicBezTo>
                <a:cubicBezTo>
                  <a:pt x="383653" y="573405"/>
                  <a:pt x="284593" y="630555"/>
                  <a:pt x="308406" y="775335"/>
                </a:cubicBezTo>
                <a:cubicBezTo>
                  <a:pt x="332218" y="922020"/>
                  <a:pt x="533196" y="1022033"/>
                  <a:pt x="635113" y="992505"/>
                </a:cubicBezTo>
                <a:lnTo>
                  <a:pt x="716076" y="982980"/>
                </a:lnTo>
                <a:lnTo>
                  <a:pt x="716076" y="0"/>
                </a:lnTo>
                <a:lnTo>
                  <a:pt x="9321" y="0"/>
                </a:lnTo>
                <a:cubicBezTo>
                  <a:pt x="9321" y="0"/>
                  <a:pt x="-33542" y="160973"/>
                  <a:pt x="64566" y="26289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2" name="Google Shape;62;p6"/>
          <p:cNvGrpSpPr/>
          <p:nvPr/>
        </p:nvGrpSpPr>
        <p:grpSpPr>
          <a:xfrm flipH="1">
            <a:off x="-1160" y="4538411"/>
            <a:ext cx="7345237" cy="2319970"/>
            <a:chOff x="0" y="4538411"/>
            <a:chExt cx="7345237" cy="2319970"/>
          </a:xfrm>
        </p:grpSpPr>
        <p:sp>
          <p:nvSpPr>
            <p:cNvPr id="63" name="Google Shape;63;p6"/>
            <p:cNvSpPr/>
            <p:nvPr/>
          </p:nvSpPr>
          <p:spPr>
            <a:xfrm>
              <a:off x="0" y="4538411"/>
              <a:ext cx="7344327" cy="2319970"/>
            </a:xfrm>
            <a:custGeom>
              <a:rect b="b" l="l" r="r" t="t"/>
              <a:pathLst>
                <a:path extrusionOk="0" h="474189" w="1501140">
                  <a:moveTo>
                    <a:pt x="1501140" y="237017"/>
                  </a:moveTo>
                  <a:cubicBezTo>
                    <a:pt x="1454150" y="161770"/>
                    <a:pt x="1381775" y="-39410"/>
                    <a:pt x="1260740" y="6821"/>
                  </a:cubicBezTo>
                  <a:cubicBezTo>
                    <a:pt x="1139705" y="53052"/>
                    <a:pt x="1166116" y="245006"/>
                    <a:pt x="1070610" y="262734"/>
                  </a:cubicBezTo>
                  <a:cubicBezTo>
                    <a:pt x="975104" y="280462"/>
                    <a:pt x="881062" y="94142"/>
                    <a:pt x="687705" y="113192"/>
                  </a:cubicBezTo>
                  <a:cubicBezTo>
                    <a:pt x="504825" y="131289"/>
                    <a:pt x="497205" y="276069"/>
                    <a:pt x="420053" y="293214"/>
                  </a:cubicBezTo>
                  <a:cubicBezTo>
                    <a:pt x="343853" y="309407"/>
                    <a:pt x="185738" y="210347"/>
                    <a:pt x="118110" y="256067"/>
                  </a:cubicBezTo>
                  <a:cubicBezTo>
                    <a:pt x="49530" y="301787"/>
                    <a:pt x="40005" y="359889"/>
                    <a:pt x="22860" y="393227"/>
                  </a:cubicBezTo>
                  <a:lnTo>
                    <a:pt x="0" y="474189"/>
                  </a:lnTo>
                  <a:lnTo>
                    <a:pt x="1501140" y="474189"/>
                  </a:lnTo>
                  <a:lnTo>
                    <a:pt x="1501140" y="23701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6"/>
            <p:cNvSpPr/>
            <p:nvPr/>
          </p:nvSpPr>
          <p:spPr>
            <a:xfrm>
              <a:off x="265198" y="4810681"/>
              <a:ext cx="7080039" cy="1997378"/>
            </a:xfrm>
            <a:custGeom>
              <a:rect b="b" l="l" r="r" t="t"/>
              <a:pathLst>
                <a:path extrusionOk="0" h="408253" w="1447121">
                  <a:moveTo>
                    <a:pt x="1447121" y="198760"/>
                  </a:moveTo>
                  <a:cubicBezTo>
                    <a:pt x="1363618" y="137483"/>
                    <a:pt x="1321656" y="-54523"/>
                    <a:pt x="1196613" y="14928"/>
                  </a:cubicBezTo>
                  <a:cubicBezTo>
                    <a:pt x="1116459" y="59447"/>
                    <a:pt x="1180421" y="206380"/>
                    <a:pt x="1034688" y="254005"/>
                  </a:cubicBezTo>
                  <a:cubicBezTo>
                    <a:pt x="888956" y="301630"/>
                    <a:pt x="792753" y="112083"/>
                    <a:pt x="630828" y="128275"/>
                  </a:cubicBezTo>
                  <a:cubicBezTo>
                    <a:pt x="476523" y="143515"/>
                    <a:pt x="511176" y="232107"/>
                    <a:pt x="406038" y="278770"/>
                  </a:cubicBezTo>
                  <a:cubicBezTo>
                    <a:pt x="300900" y="325433"/>
                    <a:pt x="57982" y="105204"/>
                    <a:pt x="0" y="408253"/>
                  </a:cubicBezTo>
                </a:path>
              </a:pathLst>
            </a:custGeom>
            <a:solidFill>
              <a:schemeClr val="accent4"/>
            </a:solid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5" name="Google Shape;65;p6"/>
          <p:cNvSpPr/>
          <p:nvPr/>
        </p:nvSpPr>
        <p:spPr>
          <a:xfrm flipH="1">
            <a:off x="8485304" y="13883"/>
            <a:ext cx="3689260" cy="4936712"/>
          </a:xfrm>
          <a:custGeom>
            <a:rect b="b" l="l" r="r" t="t"/>
            <a:pathLst>
              <a:path extrusionOk="0" h="914206" w="693796">
                <a:moveTo>
                  <a:pt x="0" y="914206"/>
                </a:moveTo>
                <a:cubicBezTo>
                  <a:pt x="204218" y="913712"/>
                  <a:pt x="288351" y="880865"/>
                  <a:pt x="325544" y="757143"/>
                </a:cubicBezTo>
                <a:cubicBezTo>
                  <a:pt x="362737" y="633421"/>
                  <a:pt x="228995" y="514968"/>
                  <a:pt x="236475" y="434120"/>
                </a:cubicBezTo>
                <a:cubicBezTo>
                  <a:pt x="243955" y="353272"/>
                  <a:pt x="265489" y="319274"/>
                  <a:pt x="370427" y="272053"/>
                </a:cubicBezTo>
                <a:cubicBezTo>
                  <a:pt x="475365" y="224832"/>
                  <a:pt x="708468" y="308191"/>
                  <a:pt x="693069" y="0"/>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 name="Google Shape;66;p6"/>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our main point">
  <p:cSld name="CUSTOM_6">
    <p:spTree>
      <p:nvGrpSpPr>
        <p:cNvPr id="67" name="Shape 67"/>
        <p:cNvGrpSpPr/>
        <p:nvPr/>
      </p:nvGrpSpPr>
      <p:grpSpPr>
        <a:xfrm>
          <a:off x="0" y="0"/>
          <a:ext cx="0" cy="0"/>
          <a:chOff x="0" y="0"/>
          <a:chExt cx="0" cy="0"/>
        </a:xfrm>
      </p:grpSpPr>
      <p:sp>
        <p:nvSpPr>
          <p:cNvPr id="68" name="Google Shape;68;p7"/>
          <p:cNvSpPr/>
          <p:nvPr/>
        </p:nvSpPr>
        <p:spPr>
          <a:xfrm flipH="1" rot="5402006">
            <a:off x="-763232" y="1058553"/>
            <a:ext cx="6200915" cy="4117232"/>
          </a:xfrm>
          <a:custGeom>
            <a:rect b="b" l="l" r="r" t="t"/>
            <a:pathLst>
              <a:path extrusionOk="0" h="408253" w="1447121">
                <a:moveTo>
                  <a:pt x="1447121" y="198760"/>
                </a:moveTo>
                <a:cubicBezTo>
                  <a:pt x="1363618" y="137483"/>
                  <a:pt x="1321656" y="-54523"/>
                  <a:pt x="1196613" y="14928"/>
                </a:cubicBezTo>
                <a:cubicBezTo>
                  <a:pt x="1116459" y="59447"/>
                  <a:pt x="1180421" y="206380"/>
                  <a:pt x="1034688" y="254005"/>
                </a:cubicBezTo>
                <a:cubicBezTo>
                  <a:pt x="888956" y="301630"/>
                  <a:pt x="792753" y="112083"/>
                  <a:pt x="630828" y="128275"/>
                </a:cubicBezTo>
                <a:cubicBezTo>
                  <a:pt x="476523" y="143515"/>
                  <a:pt x="511176" y="232107"/>
                  <a:pt x="406038" y="278770"/>
                </a:cubicBezTo>
                <a:cubicBezTo>
                  <a:pt x="300900" y="325433"/>
                  <a:pt x="57982" y="105204"/>
                  <a:pt x="0" y="408253"/>
                </a:cubicBezTo>
              </a:path>
            </a:pathLst>
          </a:custGeom>
          <a:noFill/>
          <a:ln cap="flat" cmpd="sng" w="25400">
            <a:solidFill>
              <a:schemeClr val="accent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7"/>
          <p:cNvSpPr/>
          <p:nvPr/>
        </p:nvSpPr>
        <p:spPr>
          <a:xfrm rot="-5401951">
            <a:off x="6210204" y="1582350"/>
            <a:ext cx="6374569" cy="4117232"/>
          </a:xfrm>
          <a:custGeom>
            <a:rect b="b" l="l" r="r" t="t"/>
            <a:pathLst>
              <a:path extrusionOk="0" h="408253" w="1447121">
                <a:moveTo>
                  <a:pt x="1447121" y="198760"/>
                </a:moveTo>
                <a:cubicBezTo>
                  <a:pt x="1363618" y="137483"/>
                  <a:pt x="1321656" y="-54523"/>
                  <a:pt x="1196613" y="14928"/>
                </a:cubicBezTo>
                <a:cubicBezTo>
                  <a:pt x="1116459" y="59447"/>
                  <a:pt x="1180421" y="206380"/>
                  <a:pt x="1034688" y="254005"/>
                </a:cubicBezTo>
                <a:cubicBezTo>
                  <a:pt x="888956" y="301630"/>
                  <a:pt x="792753" y="112083"/>
                  <a:pt x="630828" y="128275"/>
                </a:cubicBezTo>
                <a:cubicBezTo>
                  <a:pt x="476523" y="143515"/>
                  <a:pt x="511176" y="232107"/>
                  <a:pt x="406038" y="278770"/>
                </a:cubicBezTo>
                <a:cubicBezTo>
                  <a:pt x="300900" y="325433"/>
                  <a:pt x="57982" y="105204"/>
                  <a:pt x="0" y="408253"/>
                </a:cubicBezTo>
              </a:path>
            </a:pathLst>
          </a:custGeom>
          <a:noFill/>
          <a:ln cap="flat" cmpd="sng" w="254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7"/>
          <p:cNvSpPr/>
          <p:nvPr/>
        </p:nvSpPr>
        <p:spPr>
          <a:xfrm rot="-5400000">
            <a:off x="6514718" y="1151563"/>
            <a:ext cx="6837693" cy="4571182"/>
          </a:xfrm>
          <a:custGeom>
            <a:rect b="b" l="l" r="r" t="t"/>
            <a:pathLst>
              <a:path extrusionOk="0" h="474189" w="1501140">
                <a:moveTo>
                  <a:pt x="1501140" y="237017"/>
                </a:moveTo>
                <a:cubicBezTo>
                  <a:pt x="1454150" y="161770"/>
                  <a:pt x="1381775" y="-39410"/>
                  <a:pt x="1260740" y="6821"/>
                </a:cubicBezTo>
                <a:cubicBezTo>
                  <a:pt x="1139705" y="53052"/>
                  <a:pt x="1166116" y="245006"/>
                  <a:pt x="1070610" y="262734"/>
                </a:cubicBezTo>
                <a:cubicBezTo>
                  <a:pt x="975104" y="280462"/>
                  <a:pt x="881062" y="94142"/>
                  <a:pt x="687705" y="113192"/>
                </a:cubicBezTo>
                <a:cubicBezTo>
                  <a:pt x="504825" y="131289"/>
                  <a:pt x="497205" y="276069"/>
                  <a:pt x="420053" y="293214"/>
                </a:cubicBezTo>
                <a:cubicBezTo>
                  <a:pt x="343853" y="309407"/>
                  <a:pt x="185738" y="210347"/>
                  <a:pt x="118110" y="256067"/>
                </a:cubicBezTo>
                <a:cubicBezTo>
                  <a:pt x="49530" y="301787"/>
                  <a:pt x="40005" y="359889"/>
                  <a:pt x="22860" y="393227"/>
                </a:cubicBezTo>
                <a:lnTo>
                  <a:pt x="0" y="474189"/>
                </a:lnTo>
                <a:lnTo>
                  <a:pt x="1501140" y="474189"/>
                </a:lnTo>
                <a:lnTo>
                  <a:pt x="1501140" y="23701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7"/>
          <p:cNvSpPr txBox="1"/>
          <p:nvPr>
            <p:ph type="title"/>
          </p:nvPr>
        </p:nvSpPr>
        <p:spPr>
          <a:xfrm>
            <a:off x="2137775" y="600200"/>
            <a:ext cx="7597200" cy="5454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10000"/>
              <a:buNone/>
              <a:defRPr sz="10000"/>
            </a:lvl1pPr>
            <a:lvl2pPr lvl="1" rtl="0">
              <a:spcBef>
                <a:spcPts val="0"/>
              </a:spcBef>
              <a:spcAft>
                <a:spcPts val="0"/>
              </a:spcAft>
              <a:buSzPts val="10000"/>
              <a:buNone/>
              <a:defRPr sz="10000"/>
            </a:lvl2pPr>
            <a:lvl3pPr lvl="2" rtl="0">
              <a:spcBef>
                <a:spcPts val="0"/>
              </a:spcBef>
              <a:spcAft>
                <a:spcPts val="0"/>
              </a:spcAft>
              <a:buSzPts val="10000"/>
              <a:buNone/>
              <a:defRPr sz="10000"/>
            </a:lvl3pPr>
            <a:lvl4pPr lvl="3" rtl="0">
              <a:spcBef>
                <a:spcPts val="0"/>
              </a:spcBef>
              <a:spcAft>
                <a:spcPts val="0"/>
              </a:spcAft>
              <a:buSzPts val="10000"/>
              <a:buNone/>
              <a:defRPr sz="10000"/>
            </a:lvl4pPr>
            <a:lvl5pPr lvl="4" rtl="0">
              <a:spcBef>
                <a:spcPts val="0"/>
              </a:spcBef>
              <a:spcAft>
                <a:spcPts val="0"/>
              </a:spcAft>
              <a:buSzPts val="10000"/>
              <a:buNone/>
              <a:defRPr sz="10000"/>
            </a:lvl5pPr>
            <a:lvl6pPr lvl="5" rtl="0">
              <a:spcBef>
                <a:spcPts val="0"/>
              </a:spcBef>
              <a:spcAft>
                <a:spcPts val="0"/>
              </a:spcAft>
              <a:buSzPts val="10000"/>
              <a:buNone/>
              <a:defRPr sz="10000"/>
            </a:lvl6pPr>
            <a:lvl7pPr lvl="6" rtl="0">
              <a:spcBef>
                <a:spcPts val="0"/>
              </a:spcBef>
              <a:spcAft>
                <a:spcPts val="0"/>
              </a:spcAft>
              <a:buSzPts val="10000"/>
              <a:buNone/>
              <a:defRPr sz="10000"/>
            </a:lvl7pPr>
            <a:lvl8pPr lvl="7" rtl="0">
              <a:spcBef>
                <a:spcPts val="0"/>
              </a:spcBef>
              <a:spcAft>
                <a:spcPts val="0"/>
              </a:spcAft>
              <a:buSzPts val="10000"/>
              <a:buNone/>
              <a:defRPr sz="10000"/>
            </a:lvl8pPr>
            <a:lvl9pPr lvl="8" rtl="0">
              <a:spcBef>
                <a:spcPts val="0"/>
              </a:spcBef>
              <a:spcAft>
                <a:spcPts val="0"/>
              </a:spcAft>
              <a:buSzPts val="10000"/>
              <a:buNone/>
              <a:defRPr sz="10000"/>
            </a:lvl9pPr>
          </a:lstStyle>
          <a:p/>
        </p:txBody>
      </p:sp>
      <p:sp>
        <p:nvSpPr>
          <p:cNvPr id="72" name="Google Shape;72;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7"/>
          <p:cNvSpPr/>
          <p:nvPr/>
        </p:nvSpPr>
        <p:spPr>
          <a:xfrm>
            <a:off x="7032006" y="0"/>
            <a:ext cx="5160040" cy="4518252"/>
          </a:xfrm>
          <a:custGeom>
            <a:rect b="b" l="l" r="r" t="t"/>
            <a:pathLst>
              <a:path extrusionOk="0" h="1024547" w="1170077">
                <a:moveTo>
                  <a:pt x="5170" y="80963"/>
                </a:moveTo>
                <a:cubicBezTo>
                  <a:pt x="-21500" y="235267"/>
                  <a:pt x="51842" y="422910"/>
                  <a:pt x="299492" y="426720"/>
                </a:cubicBezTo>
                <a:cubicBezTo>
                  <a:pt x="538570" y="430530"/>
                  <a:pt x="759550" y="508635"/>
                  <a:pt x="777647" y="800100"/>
                </a:cubicBezTo>
                <a:cubicBezTo>
                  <a:pt x="793840" y="1055370"/>
                  <a:pt x="1032917" y="1055370"/>
                  <a:pt x="1091020" y="982980"/>
                </a:cubicBezTo>
                <a:lnTo>
                  <a:pt x="1170077" y="890588"/>
                </a:lnTo>
                <a:lnTo>
                  <a:pt x="1170077" y="0"/>
                </a:lnTo>
                <a:lnTo>
                  <a:pt x="26125" y="0"/>
                </a:lnTo>
                <a:lnTo>
                  <a:pt x="5170" y="8096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7"/>
          <p:cNvSpPr/>
          <p:nvPr/>
        </p:nvSpPr>
        <p:spPr>
          <a:xfrm>
            <a:off x="7225974" y="18300"/>
            <a:ext cx="4993910" cy="4188715"/>
          </a:xfrm>
          <a:custGeom>
            <a:rect b="b" l="l" r="r" t="t"/>
            <a:pathLst>
              <a:path extrusionOk="0" h="949822" w="1082104">
                <a:moveTo>
                  <a:pt x="29592" y="0"/>
                </a:moveTo>
                <a:lnTo>
                  <a:pt x="4827" y="80963"/>
                </a:lnTo>
                <a:cubicBezTo>
                  <a:pt x="-19938" y="222885"/>
                  <a:pt x="47689" y="365760"/>
                  <a:pt x="275337" y="369570"/>
                </a:cubicBezTo>
                <a:cubicBezTo>
                  <a:pt x="495364" y="373380"/>
                  <a:pt x="735394" y="475297"/>
                  <a:pt x="752539" y="742950"/>
                </a:cubicBezTo>
                <a:cubicBezTo>
                  <a:pt x="767779" y="978218"/>
                  <a:pt x="950659" y="978218"/>
                  <a:pt x="1003047" y="911543"/>
                </a:cubicBezTo>
                <a:lnTo>
                  <a:pt x="1082104" y="810578"/>
                </a:ln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7"/>
          <p:cNvSpPr/>
          <p:nvPr/>
        </p:nvSpPr>
        <p:spPr>
          <a:xfrm>
            <a:off x="1" y="0"/>
            <a:ext cx="4881872" cy="6857837"/>
          </a:xfrm>
          <a:custGeom>
            <a:rect b="b" l="l" r="r" t="t"/>
            <a:pathLst>
              <a:path extrusionOk="0" h="1050607" w="747893">
                <a:moveTo>
                  <a:pt x="659130" y="224790"/>
                </a:moveTo>
                <a:cubicBezTo>
                  <a:pt x="756314" y="198448"/>
                  <a:pt x="756523" y="116203"/>
                  <a:pt x="739140" y="0"/>
                </a:cubicBezTo>
                <a:lnTo>
                  <a:pt x="0" y="0"/>
                </a:lnTo>
                <a:lnTo>
                  <a:pt x="0" y="1050607"/>
                </a:lnTo>
                <a:lnTo>
                  <a:pt x="80963" y="1049655"/>
                </a:lnTo>
                <a:cubicBezTo>
                  <a:pt x="165735" y="1061085"/>
                  <a:pt x="132398" y="930593"/>
                  <a:pt x="191453" y="880110"/>
                </a:cubicBezTo>
                <a:cubicBezTo>
                  <a:pt x="264795" y="817245"/>
                  <a:pt x="401955" y="902970"/>
                  <a:pt x="543878" y="882015"/>
                </a:cubicBezTo>
                <a:cubicBezTo>
                  <a:pt x="622935" y="870585"/>
                  <a:pt x="620078" y="768668"/>
                  <a:pt x="555308" y="746760"/>
                </a:cubicBezTo>
                <a:cubicBezTo>
                  <a:pt x="490538" y="725805"/>
                  <a:pt x="459105" y="780097"/>
                  <a:pt x="420053" y="756285"/>
                </a:cubicBezTo>
                <a:cubicBezTo>
                  <a:pt x="388620" y="738188"/>
                  <a:pt x="458153" y="681990"/>
                  <a:pt x="421005" y="629603"/>
                </a:cubicBezTo>
                <a:cubicBezTo>
                  <a:pt x="371475" y="561022"/>
                  <a:pt x="291465" y="661988"/>
                  <a:pt x="220980" y="639128"/>
                </a:cubicBezTo>
                <a:cubicBezTo>
                  <a:pt x="126683" y="608647"/>
                  <a:pt x="80963" y="435292"/>
                  <a:pt x="240983" y="371475"/>
                </a:cubicBezTo>
                <a:cubicBezTo>
                  <a:pt x="285750" y="341947"/>
                  <a:pt x="190500" y="249555"/>
                  <a:pt x="293370" y="180022"/>
                </a:cubicBezTo>
                <a:cubicBezTo>
                  <a:pt x="396240" y="110490"/>
                  <a:pt x="532448" y="247650"/>
                  <a:pt x="659130" y="22479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 name="Google Shape;76;p7"/>
          <p:cNvSpPr/>
          <p:nvPr/>
        </p:nvSpPr>
        <p:spPr>
          <a:xfrm flipH="1">
            <a:off x="144" y="3804725"/>
            <a:ext cx="8271281" cy="3068003"/>
          </a:xfrm>
          <a:custGeom>
            <a:rect b="b" l="l" r="r" t="t"/>
            <a:pathLst>
              <a:path extrusionOk="0" h="474189" w="1501140">
                <a:moveTo>
                  <a:pt x="1501140" y="237017"/>
                </a:moveTo>
                <a:cubicBezTo>
                  <a:pt x="1454150" y="161770"/>
                  <a:pt x="1381775" y="-39410"/>
                  <a:pt x="1260740" y="6821"/>
                </a:cubicBezTo>
                <a:cubicBezTo>
                  <a:pt x="1139705" y="53052"/>
                  <a:pt x="1166116" y="245006"/>
                  <a:pt x="1070610" y="262734"/>
                </a:cubicBezTo>
                <a:cubicBezTo>
                  <a:pt x="975104" y="280462"/>
                  <a:pt x="881062" y="94142"/>
                  <a:pt x="687705" y="113192"/>
                </a:cubicBezTo>
                <a:cubicBezTo>
                  <a:pt x="504825" y="131289"/>
                  <a:pt x="497205" y="276069"/>
                  <a:pt x="420053" y="293214"/>
                </a:cubicBezTo>
                <a:cubicBezTo>
                  <a:pt x="343853" y="309407"/>
                  <a:pt x="185738" y="210347"/>
                  <a:pt x="118110" y="256067"/>
                </a:cubicBezTo>
                <a:cubicBezTo>
                  <a:pt x="49530" y="301787"/>
                  <a:pt x="40005" y="359889"/>
                  <a:pt x="22860" y="393227"/>
                </a:cubicBezTo>
                <a:lnTo>
                  <a:pt x="0" y="474189"/>
                </a:lnTo>
                <a:lnTo>
                  <a:pt x="1501140" y="474189"/>
                </a:lnTo>
                <a:lnTo>
                  <a:pt x="1501140" y="23701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7"/>
          <p:cNvSpPr/>
          <p:nvPr/>
        </p:nvSpPr>
        <p:spPr>
          <a:xfrm flipH="1">
            <a:off x="-850" y="4164904"/>
            <a:ext cx="7973637" cy="2641397"/>
          </a:xfrm>
          <a:custGeom>
            <a:rect b="b" l="l" r="r" t="t"/>
            <a:pathLst>
              <a:path extrusionOk="0" h="408253" w="1447121">
                <a:moveTo>
                  <a:pt x="1447121" y="198760"/>
                </a:moveTo>
                <a:cubicBezTo>
                  <a:pt x="1363618" y="137483"/>
                  <a:pt x="1321656" y="-54523"/>
                  <a:pt x="1196613" y="14928"/>
                </a:cubicBezTo>
                <a:cubicBezTo>
                  <a:pt x="1116459" y="59447"/>
                  <a:pt x="1180421" y="206380"/>
                  <a:pt x="1034688" y="254005"/>
                </a:cubicBezTo>
                <a:cubicBezTo>
                  <a:pt x="888956" y="301630"/>
                  <a:pt x="792753" y="112083"/>
                  <a:pt x="630828" y="128275"/>
                </a:cubicBezTo>
                <a:cubicBezTo>
                  <a:pt x="476523" y="143515"/>
                  <a:pt x="511176" y="232107"/>
                  <a:pt x="406038" y="278770"/>
                </a:cubicBezTo>
                <a:cubicBezTo>
                  <a:pt x="300900" y="325433"/>
                  <a:pt x="57982" y="105204"/>
                  <a:pt x="0" y="408253"/>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7"/>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2">
    <p:spTree>
      <p:nvGrpSpPr>
        <p:cNvPr id="79" name="Shape 79"/>
        <p:cNvGrpSpPr/>
        <p:nvPr/>
      </p:nvGrpSpPr>
      <p:grpSpPr>
        <a:xfrm>
          <a:off x="0" y="0"/>
          <a:ext cx="0" cy="0"/>
          <a:chOff x="0" y="0"/>
          <a:chExt cx="0" cy="0"/>
        </a:xfrm>
      </p:grpSpPr>
      <p:sp>
        <p:nvSpPr>
          <p:cNvPr id="80" name="Google Shape;80;p8"/>
          <p:cNvSpPr txBox="1"/>
          <p:nvPr>
            <p:ph type="title"/>
          </p:nvPr>
        </p:nvSpPr>
        <p:spPr>
          <a:xfrm>
            <a:off x="415604" y="1123500"/>
            <a:ext cx="11361000" cy="47361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sz="12800">
                <a:solidFill>
                  <a:schemeClr val="accent6"/>
                </a:solidFill>
              </a:defRPr>
            </a:lvl1pPr>
            <a:lvl2pPr lvl="1" rtl="0" algn="ctr">
              <a:spcBef>
                <a:spcPts val="0"/>
              </a:spcBef>
              <a:spcAft>
                <a:spcPts val="0"/>
              </a:spcAft>
              <a:buNone/>
              <a:defRPr sz="12800">
                <a:solidFill>
                  <a:schemeClr val="accent6"/>
                </a:solidFill>
              </a:defRPr>
            </a:lvl2pPr>
            <a:lvl3pPr lvl="2" rtl="0" algn="ctr">
              <a:spcBef>
                <a:spcPts val="0"/>
              </a:spcBef>
              <a:spcAft>
                <a:spcPts val="0"/>
              </a:spcAft>
              <a:buNone/>
              <a:defRPr sz="12800">
                <a:solidFill>
                  <a:schemeClr val="accent6"/>
                </a:solidFill>
              </a:defRPr>
            </a:lvl3pPr>
            <a:lvl4pPr lvl="3" rtl="0" algn="ctr">
              <a:spcBef>
                <a:spcPts val="0"/>
              </a:spcBef>
              <a:spcAft>
                <a:spcPts val="0"/>
              </a:spcAft>
              <a:buNone/>
              <a:defRPr sz="12800">
                <a:solidFill>
                  <a:schemeClr val="accent6"/>
                </a:solidFill>
              </a:defRPr>
            </a:lvl4pPr>
            <a:lvl5pPr lvl="4" rtl="0" algn="ctr">
              <a:spcBef>
                <a:spcPts val="0"/>
              </a:spcBef>
              <a:spcAft>
                <a:spcPts val="0"/>
              </a:spcAft>
              <a:buNone/>
              <a:defRPr sz="12800">
                <a:solidFill>
                  <a:schemeClr val="accent6"/>
                </a:solidFill>
              </a:defRPr>
            </a:lvl5pPr>
            <a:lvl6pPr lvl="5" rtl="0" algn="ctr">
              <a:spcBef>
                <a:spcPts val="0"/>
              </a:spcBef>
              <a:spcAft>
                <a:spcPts val="0"/>
              </a:spcAft>
              <a:buNone/>
              <a:defRPr sz="12800">
                <a:solidFill>
                  <a:schemeClr val="accent6"/>
                </a:solidFill>
              </a:defRPr>
            </a:lvl6pPr>
            <a:lvl7pPr lvl="6" rtl="0" algn="ctr">
              <a:spcBef>
                <a:spcPts val="0"/>
              </a:spcBef>
              <a:spcAft>
                <a:spcPts val="0"/>
              </a:spcAft>
              <a:buNone/>
              <a:defRPr sz="12800">
                <a:solidFill>
                  <a:schemeClr val="accent6"/>
                </a:solidFill>
              </a:defRPr>
            </a:lvl7pPr>
            <a:lvl8pPr lvl="7" rtl="0" algn="ctr">
              <a:spcBef>
                <a:spcPts val="0"/>
              </a:spcBef>
              <a:spcAft>
                <a:spcPts val="0"/>
              </a:spcAft>
              <a:buNone/>
              <a:defRPr sz="12800">
                <a:solidFill>
                  <a:schemeClr val="accent6"/>
                </a:solidFill>
              </a:defRPr>
            </a:lvl8pPr>
            <a:lvl9pPr lvl="8" rtl="0" algn="ctr">
              <a:spcBef>
                <a:spcPts val="0"/>
              </a:spcBef>
              <a:spcAft>
                <a:spcPts val="0"/>
              </a:spcAft>
              <a:buNone/>
              <a:defRPr sz="12800">
                <a:solidFill>
                  <a:schemeClr val="accent6"/>
                </a:solidFill>
              </a:defRPr>
            </a:lvl9pPr>
          </a:lstStyle>
          <a:p/>
        </p:txBody>
      </p:sp>
      <p:sp>
        <p:nvSpPr>
          <p:cNvPr id="81" name="Google Shape;81;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82" name="Google Shape;82;p8"/>
          <p:cNvGrpSpPr/>
          <p:nvPr/>
        </p:nvGrpSpPr>
        <p:grpSpPr>
          <a:xfrm flipH="1">
            <a:off x="-1160" y="4538411"/>
            <a:ext cx="7345237" cy="2319970"/>
            <a:chOff x="0" y="4538411"/>
            <a:chExt cx="7345237" cy="2319970"/>
          </a:xfrm>
        </p:grpSpPr>
        <p:sp>
          <p:nvSpPr>
            <p:cNvPr id="83" name="Google Shape;83;p8"/>
            <p:cNvSpPr/>
            <p:nvPr/>
          </p:nvSpPr>
          <p:spPr>
            <a:xfrm>
              <a:off x="0" y="4538411"/>
              <a:ext cx="7344327" cy="2319970"/>
            </a:xfrm>
            <a:custGeom>
              <a:rect b="b" l="l" r="r" t="t"/>
              <a:pathLst>
                <a:path extrusionOk="0" h="474189" w="1501140">
                  <a:moveTo>
                    <a:pt x="1501140" y="237017"/>
                  </a:moveTo>
                  <a:cubicBezTo>
                    <a:pt x="1454150" y="161770"/>
                    <a:pt x="1381775" y="-39410"/>
                    <a:pt x="1260740" y="6821"/>
                  </a:cubicBezTo>
                  <a:cubicBezTo>
                    <a:pt x="1139705" y="53052"/>
                    <a:pt x="1166116" y="245006"/>
                    <a:pt x="1070610" y="262734"/>
                  </a:cubicBezTo>
                  <a:cubicBezTo>
                    <a:pt x="975104" y="280462"/>
                    <a:pt x="881062" y="94142"/>
                    <a:pt x="687705" y="113192"/>
                  </a:cubicBezTo>
                  <a:cubicBezTo>
                    <a:pt x="504825" y="131289"/>
                    <a:pt x="497205" y="276069"/>
                    <a:pt x="420053" y="293214"/>
                  </a:cubicBezTo>
                  <a:cubicBezTo>
                    <a:pt x="343853" y="309407"/>
                    <a:pt x="185738" y="210347"/>
                    <a:pt x="118110" y="256067"/>
                  </a:cubicBezTo>
                  <a:cubicBezTo>
                    <a:pt x="49530" y="301787"/>
                    <a:pt x="40005" y="359889"/>
                    <a:pt x="22860" y="393227"/>
                  </a:cubicBezTo>
                  <a:lnTo>
                    <a:pt x="0" y="474189"/>
                  </a:lnTo>
                  <a:lnTo>
                    <a:pt x="1501140" y="474189"/>
                  </a:lnTo>
                  <a:lnTo>
                    <a:pt x="1501140" y="23701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8"/>
            <p:cNvSpPr/>
            <p:nvPr/>
          </p:nvSpPr>
          <p:spPr>
            <a:xfrm>
              <a:off x="265198" y="4810681"/>
              <a:ext cx="7080039" cy="1997378"/>
            </a:xfrm>
            <a:custGeom>
              <a:rect b="b" l="l" r="r" t="t"/>
              <a:pathLst>
                <a:path extrusionOk="0" h="408253" w="1447121">
                  <a:moveTo>
                    <a:pt x="1447121" y="198760"/>
                  </a:moveTo>
                  <a:cubicBezTo>
                    <a:pt x="1363618" y="137483"/>
                    <a:pt x="1321656" y="-54523"/>
                    <a:pt x="1196613" y="14928"/>
                  </a:cubicBezTo>
                  <a:cubicBezTo>
                    <a:pt x="1116459" y="59447"/>
                    <a:pt x="1180421" y="206380"/>
                    <a:pt x="1034688" y="254005"/>
                  </a:cubicBezTo>
                  <a:cubicBezTo>
                    <a:pt x="888956" y="301630"/>
                    <a:pt x="792753" y="112083"/>
                    <a:pt x="630828" y="128275"/>
                  </a:cubicBezTo>
                  <a:cubicBezTo>
                    <a:pt x="476523" y="143515"/>
                    <a:pt x="511176" y="232107"/>
                    <a:pt x="406038" y="278770"/>
                  </a:cubicBezTo>
                  <a:cubicBezTo>
                    <a:pt x="300900" y="325433"/>
                    <a:pt x="57982" y="105204"/>
                    <a:pt x="0" y="408253"/>
                  </a:cubicBezTo>
                </a:path>
              </a:pathLst>
            </a:custGeom>
            <a:solidFill>
              <a:schemeClr val="accent1"/>
            </a:solid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5" name="Google Shape;85;p8"/>
          <p:cNvGrpSpPr/>
          <p:nvPr/>
        </p:nvGrpSpPr>
        <p:grpSpPr>
          <a:xfrm flipH="1" rot="10800000">
            <a:off x="4846765" y="11"/>
            <a:ext cx="7345237" cy="2319970"/>
            <a:chOff x="0" y="4538411"/>
            <a:chExt cx="7345237" cy="2319970"/>
          </a:xfrm>
        </p:grpSpPr>
        <p:sp>
          <p:nvSpPr>
            <p:cNvPr id="86" name="Google Shape;86;p8"/>
            <p:cNvSpPr/>
            <p:nvPr/>
          </p:nvSpPr>
          <p:spPr>
            <a:xfrm>
              <a:off x="0" y="4538411"/>
              <a:ext cx="7344327" cy="2319970"/>
            </a:xfrm>
            <a:custGeom>
              <a:rect b="b" l="l" r="r" t="t"/>
              <a:pathLst>
                <a:path extrusionOk="0" h="474189" w="1501140">
                  <a:moveTo>
                    <a:pt x="1501140" y="237017"/>
                  </a:moveTo>
                  <a:cubicBezTo>
                    <a:pt x="1454150" y="161770"/>
                    <a:pt x="1381775" y="-39410"/>
                    <a:pt x="1260740" y="6821"/>
                  </a:cubicBezTo>
                  <a:cubicBezTo>
                    <a:pt x="1139705" y="53052"/>
                    <a:pt x="1166116" y="245006"/>
                    <a:pt x="1070610" y="262734"/>
                  </a:cubicBezTo>
                  <a:cubicBezTo>
                    <a:pt x="975104" y="280462"/>
                    <a:pt x="881062" y="94142"/>
                    <a:pt x="687705" y="113192"/>
                  </a:cubicBezTo>
                  <a:cubicBezTo>
                    <a:pt x="504825" y="131289"/>
                    <a:pt x="497205" y="276069"/>
                    <a:pt x="420053" y="293214"/>
                  </a:cubicBezTo>
                  <a:cubicBezTo>
                    <a:pt x="343853" y="309407"/>
                    <a:pt x="185738" y="210347"/>
                    <a:pt x="118110" y="256067"/>
                  </a:cubicBezTo>
                  <a:cubicBezTo>
                    <a:pt x="49530" y="301787"/>
                    <a:pt x="40005" y="359889"/>
                    <a:pt x="22860" y="393227"/>
                  </a:cubicBezTo>
                  <a:lnTo>
                    <a:pt x="0" y="474189"/>
                  </a:lnTo>
                  <a:lnTo>
                    <a:pt x="1501140" y="474189"/>
                  </a:lnTo>
                  <a:lnTo>
                    <a:pt x="1501140" y="23701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8"/>
            <p:cNvSpPr/>
            <p:nvPr/>
          </p:nvSpPr>
          <p:spPr>
            <a:xfrm>
              <a:off x="265198" y="4810681"/>
              <a:ext cx="7080039" cy="1997378"/>
            </a:xfrm>
            <a:custGeom>
              <a:rect b="b" l="l" r="r" t="t"/>
              <a:pathLst>
                <a:path extrusionOk="0" h="408253" w="1447121">
                  <a:moveTo>
                    <a:pt x="1447121" y="198760"/>
                  </a:moveTo>
                  <a:cubicBezTo>
                    <a:pt x="1363618" y="137483"/>
                    <a:pt x="1321656" y="-54523"/>
                    <a:pt x="1196613" y="14928"/>
                  </a:cubicBezTo>
                  <a:cubicBezTo>
                    <a:pt x="1116459" y="59447"/>
                    <a:pt x="1180421" y="206380"/>
                    <a:pt x="1034688" y="254005"/>
                  </a:cubicBezTo>
                  <a:cubicBezTo>
                    <a:pt x="888956" y="301630"/>
                    <a:pt x="792753" y="112083"/>
                    <a:pt x="630828" y="128275"/>
                  </a:cubicBezTo>
                  <a:cubicBezTo>
                    <a:pt x="476523" y="143515"/>
                    <a:pt x="511176" y="232107"/>
                    <a:pt x="406038" y="278770"/>
                  </a:cubicBezTo>
                  <a:cubicBezTo>
                    <a:pt x="300900" y="325433"/>
                    <a:pt x="57982" y="105204"/>
                    <a:pt x="0" y="408253"/>
                  </a:cubicBezTo>
                </a:path>
              </a:pathLst>
            </a:custGeom>
            <a:solidFill>
              <a:schemeClr val="accent3"/>
            </a:solid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8" name="Google Shape;88;p8"/>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CUSTOM_3">
    <p:spTree>
      <p:nvGrpSpPr>
        <p:cNvPr id="89" name="Shape 89"/>
        <p:cNvGrpSpPr/>
        <p:nvPr/>
      </p:nvGrpSpPr>
      <p:grpSpPr>
        <a:xfrm>
          <a:off x="0" y="0"/>
          <a:ext cx="0" cy="0"/>
          <a:chOff x="0" y="0"/>
          <a:chExt cx="0" cy="0"/>
        </a:xfrm>
      </p:grpSpPr>
      <p:sp>
        <p:nvSpPr>
          <p:cNvPr id="90" name="Google Shape;9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9"/>
          <p:cNvSpPr txBox="1"/>
          <p:nvPr>
            <p:ph type="title"/>
          </p:nvPr>
        </p:nvSpPr>
        <p:spPr>
          <a:xfrm>
            <a:off x="587350" y="593375"/>
            <a:ext cx="110172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92" name="Google Shape;92;p9"/>
          <p:cNvSpPr txBox="1"/>
          <p:nvPr>
            <p:ph idx="1" type="body"/>
          </p:nvPr>
        </p:nvSpPr>
        <p:spPr>
          <a:xfrm>
            <a:off x="587350" y="1750975"/>
            <a:ext cx="52485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93" name="Google Shape;93;p9"/>
          <p:cNvSpPr txBox="1"/>
          <p:nvPr>
            <p:ph idx="2" type="body"/>
          </p:nvPr>
        </p:nvSpPr>
        <p:spPr>
          <a:xfrm>
            <a:off x="6356150" y="1750975"/>
            <a:ext cx="52485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94" name="Google Shape;94;p9"/>
          <p:cNvSpPr/>
          <p:nvPr/>
        </p:nvSpPr>
        <p:spPr>
          <a:xfrm flipH="1">
            <a:off x="8245355" y="0"/>
            <a:ext cx="3960096" cy="3225456"/>
          </a:xfrm>
          <a:custGeom>
            <a:rect b="b" l="l" r="r" t="t"/>
            <a:pathLst>
              <a:path extrusionOk="0" h="839416" w="1030604">
                <a:moveTo>
                  <a:pt x="331470" y="780098"/>
                </a:moveTo>
                <a:cubicBezTo>
                  <a:pt x="398145" y="694373"/>
                  <a:pt x="261938" y="374333"/>
                  <a:pt x="354330" y="317183"/>
                </a:cubicBezTo>
                <a:cubicBezTo>
                  <a:pt x="446723" y="260033"/>
                  <a:pt x="509588" y="392430"/>
                  <a:pt x="598170" y="359093"/>
                </a:cubicBezTo>
                <a:cubicBezTo>
                  <a:pt x="686753" y="324803"/>
                  <a:pt x="643890" y="256223"/>
                  <a:pt x="721043" y="205740"/>
                </a:cubicBezTo>
                <a:cubicBezTo>
                  <a:pt x="798195" y="154305"/>
                  <a:pt x="1017270" y="241935"/>
                  <a:pt x="1030605" y="81915"/>
                </a:cubicBezTo>
                <a:lnTo>
                  <a:pt x="1030605" y="0"/>
                </a:lnTo>
                <a:lnTo>
                  <a:pt x="0" y="0"/>
                </a:lnTo>
                <a:lnTo>
                  <a:pt x="0" y="755333"/>
                </a:lnTo>
                <a:lnTo>
                  <a:pt x="80963" y="808673"/>
                </a:lnTo>
                <a:cubicBezTo>
                  <a:pt x="145733" y="842963"/>
                  <a:pt x="263843" y="865823"/>
                  <a:pt x="331470" y="78009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9"/>
          <p:cNvSpPr/>
          <p:nvPr/>
        </p:nvSpPr>
        <p:spPr>
          <a:xfrm flipH="1">
            <a:off x="8106258" y="10034"/>
            <a:ext cx="2823277" cy="2467358"/>
          </a:xfrm>
          <a:custGeom>
            <a:rect b="b" l="l" r="r" t="t"/>
            <a:pathLst>
              <a:path extrusionOk="0" h="642123" w="734750">
                <a:moveTo>
                  <a:pt x="0" y="642123"/>
                </a:moveTo>
                <a:cubicBezTo>
                  <a:pt x="66675" y="556398"/>
                  <a:pt x="-31432" y="400188"/>
                  <a:pt x="37148" y="350658"/>
                </a:cubicBezTo>
                <a:cubicBezTo>
                  <a:pt x="103823" y="303985"/>
                  <a:pt x="180975" y="436383"/>
                  <a:pt x="288608" y="384948"/>
                </a:cubicBezTo>
                <a:cubicBezTo>
                  <a:pt x="363855" y="348753"/>
                  <a:pt x="341948" y="263028"/>
                  <a:pt x="404813" y="223975"/>
                </a:cubicBezTo>
                <a:cubicBezTo>
                  <a:pt x="482917" y="174445"/>
                  <a:pt x="749509" y="308191"/>
                  <a:pt x="734110" y="0"/>
                </a:cubicBezTo>
              </a:path>
            </a:pathLst>
          </a:custGeom>
          <a:noFill/>
          <a:ln cap="flat" cmpd="sng" w="25400">
            <a:solidFill>
              <a:schemeClr val="accent3"/>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9"/>
          <p:cNvSpPr/>
          <p:nvPr/>
        </p:nvSpPr>
        <p:spPr>
          <a:xfrm flipH="1">
            <a:off x="10129" y="4186899"/>
            <a:ext cx="3427397" cy="2675303"/>
          </a:xfrm>
          <a:custGeom>
            <a:rect b="b" l="l" r="r" t="t"/>
            <a:pathLst>
              <a:path extrusionOk="0" h="948689" w="1215389">
                <a:moveTo>
                  <a:pt x="1053465" y="111442"/>
                </a:moveTo>
                <a:cubicBezTo>
                  <a:pt x="963930" y="208598"/>
                  <a:pt x="1043940" y="425767"/>
                  <a:pt x="980123" y="507682"/>
                </a:cubicBezTo>
                <a:cubicBezTo>
                  <a:pt x="916305" y="589598"/>
                  <a:pt x="799148" y="502920"/>
                  <a:pt x="689610" y="565785"/>
                </a:cubicBezTo>
                <a:cubicBezTo>
                  <a:pt x="574357" y="631507"/>
                  <a:pt x="608648" y="726757"/>
                  <a:pt x="521018" y="750570"/>
                </a:cubicBezTo>
                <a:cubicBezTo>
                  <a:pt x="424815" y="776287"/>
                  <a:pt x="57150" y="649605"/>
                  <a:pt x="19050" y="866775"/>
                </a:cubicBezTo>
                <a:cubicBezTo>
                  <a:pt x="19050" y="866775"/>
                  <a:pt x="19050" y="867728"/>
                  <a:pt x="19050" y="867728"/>
                </a:cubicBezTo>
                <a:lnTo>
                  <a:pt x="0" y="948690"/>
                </a:lnTo>
                <a:lnTo>
                  <a:pt x="1215390" y="948690"/>
                </a:lnTo>
                <a:lnTo>
                  <a:pt x="1215390" y="0"/>
                </a:lnTo>
                <a:cubicBezTo>
                  <a:pt x="1214437" y="0"/>
                  <a:pt x="1074420" y="85725"/>
                  <a:pt x="1053465" y="1114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9"/>
          <p:cNvSpPr/>
          <p:nvPr/>
        </p:nvSpPr>
        <p:spPr>
          <a:xfrm flipH="1">
            <a:off x="1460" y="4346377"/>
            <a:ext cx="3277765" cy="2525476"/>
          </a:xfrm>
          <a:custGeom>
            <a:rect b="b" l="l" r="r" t="t"/>
            <a:pathLst>
              <a:path extrusionOk="0" h="895559" w="1162328">
                <a:moveTo>
                  <a:pt x="1162328" y="0"/>
                </a:moveTo>
                <a:cubicBezTo>
                  <a:pt x="898328" y="101979"/>
                  <a:pt x="1061457" y="393896"/>
                  <a:pt x="975179" y="483534"/>
                </a:cubicBezTo>
                <a:cubicBezTo>
                  <a:pt x="888901" y="573172"/>
                  <a:pt x="759914" y="476866"/>
                  <a:pt x="644661" y="537826"/>
                </a:cubicBezTo>
                <a:cubicBezTo>
                  <a:pt x="550363" y="587356"/>
                  <a:pt x="609229" y="663942"/>
                  <a:pt x="501786" y="723564"/>
                </a:cubicBezTo>
                <a:cubicBezTo>
                  <a:pt x="394343" y="783186"/>
                  <a:pt x="42002" y="617737"/>
                  <a:pt x="0" y="895559"/>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columns">
  <p:cSld name="CUSTOM_9">
    <p:spTree>
      <p:nvGrpSpPr>
        <p:cNvPr id="98" name="Shape 98"/>
        <p:cNvGrpSpPr/>
        <p:nvPr/>
      </p:nvGrpSpPr>
      <p:grpSpPr>
        <a:xfrm>
          <a:off x="0" y="0"/>
          <a:ext cx="0" cy="0"/>
          <a:chOff x="0" y="0"/>
          <a:chExt cx="0" cy="0"/>
        </a:xfrm>
      </p:grpSpPr>
      <p:sp>
        <p:nvSpPr>
          <p:cNvPr id="99" name="Google Shape;99;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1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101" name="Google Shape;101;p10"/>
          <p:cNvSpPr txBox="1"/>
          <p:nvPr>
            <p:ph idx="1" type="body"/>
          </p:nvPr>
        </p:nvSpPr>
        <p:spPr>
          <a:xfrm>
            <a:off x="415600"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102" name="Google Shape;102;p10"/>
          <p:cNvSpPr txBox="1"/>
          <p:nvPr>
            <p:ph idx="2" type="body"/>
          </p:nvPr>
        </p:nvSpPr>
        <p:spPr>
          <a:xfrm>
            <a:off x="4278394"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103" name="Google Shape;103;p10"/>
          <p:cNvSpPr txBox="1"/>
          <p:nvPr>
            <p:ph idx="3" type="body"/>
          </p:nvPr>
        </p:nvSpPr>
        <p:spPr>
          <a:xfrm>
            <a:off x="8141188"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104" name="Google Shape;104;p10"/>
          <p:cNvSpPr/>
          <p:nvPr/>
        </p:nvSpPr>
        <p:spPr>
          <a:xfrm>
            <a:off x="9866247" y="0"/>
            <a:ext cx="2325454" cy="3239972"/>
          </a:xfrm>
          <a:custGeom>
            <a:rect b="b" l="l" r="r" t="t"/>
            <a:pathLst>
              <a:path extrusionOk="0" h="997682" w="716075">
                <a:moveTo>
                  <a:pt x="64566" y="262890"/>
                </a:moveTo>
                <a:cubicBezTo>
                  <a:pt x="176961" y="337185"/>
                  <a:pt x="377938" y="315278"/>
                  <a:pt x="381748" y="488633"/>
                </a:cubicBezTo>
                <a:cubicBezTo>
                  <a:pt x="383653" y="573405"/>
                  <a:pt x="284593" y="630555"/>
                  <a:pt x="308406" y="775335"/>
                </a:cubicBezTo>
                <a:cubicBezTo>
                  <a:pt x="332218" y="922020"/>
                  <a:pt x="533196" y="1022033"/>
                  <a:pt x="635113" y="992505"/>
                </a:cubicBezTo>
                <a:lnTo>
                  <a:pt x="716076" y="982980"/>
                </a:lnTo>
                <a:lnTo>
                  <a:pt x="716076" y="0"/>
                </a:lnTo>
                <a:lnTo>
                  <a:pt x="9321" y="0"/>
                </a:lnTo>
                <a:cubicBezTo>
                  <a:pt x="9321" y="0"/>
                  <a:pt x="-33542" y="160973"/>
                  <a:pt x="64566" y="262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10"/>
          <p:cNvSpPr/>
          <p:nvPr/>
        </p:nvSpPr>
        <p:spPr>
          <a:xfrm flipH="1">
            <a:off x="9886391" y="8634"/>
            <a:ext cx="2294730" cy="3069447"/>
          </a:xfrm>
          <a:custGeom>
            <a:rect b="b" l="l" r="r" t="t"/>
            <a:pathLst>
              <a:path extrusionOk="0" h="914206" w="693796">
                <a:moveTo>
                  <a:pt x="0" y="914206"/>
                </a:moveTo>
                <a:cubicBezTo>
                  <a:pt x="204218" y="913712"/>
                  <a:pt x="288351" y="880865"/>
                  <a:pt x="325544" y="757143"/>
                </a:cubicBezTo>
                <a:cubicBezTo>
                  <a:pt x="362737" y="633421"/>
                  <a:pt x="228995" y="514968"/>
                  <a:pt x="236475" y="434120"/>
                </a:cubicBezTo>
                <a:cubicBezTo>
                  <a:pt x="243955" y="353272"/>
                  <a:pt x="265489" y="319274"/>
                  <a:pt x="370427" y="272053"/>
                </a:cubicBezTo>
                <a:cubicBezTo>
                  <a:pt x="475365" y="224832"/>
                  <a:pt x="708468" y="308191"/>
                  <a:pt x="693069" y="0"/>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10"/>
          <p:cNvSpPr/>
          <p:nvPr/>
        </p:nvSpPr>
        <p:spPr>
          <a:xfrm flipH="1" rot="-5400000">
            <a:off x="457272" y="4075275"/>
            <a:ext cx="2325454" cy="3239972"/>
          </a:xfrm>
          <a:custGeom>
            <a:rect b="b" l="l" r="r" t="t"/>
            <a:pathLst>
              <a:path extrusionOk="0" h="997682" w="716075">
                <a:moveTo>
                  <a:pt x="64566" y="262890"/>
                </a:moveTo>
                <a:cubicBezTo>
                  <a:pt x="176961" y="337185"/>
                  <a:pt x="377938" y="315278"/>
                  <a:pt x="381748" y="488633"/>
                </a:cubicBezTo>
                <a:cubicBezTo>
                  <a:pt x="383653" y="573405"/>
                  <a:pt x="284593" y="630555"/>
                  <a:pt x="308406" y="775335"/>
                </a:cubicBezTo>
                <a:cubicBezTo>
                  <a:pt x="332218" y="922020"/>
                  <a:pt x="533196" y="1022033"/>
                  <a:pt x="635113" y="992505"/>
                </a:cubicBezTo>
                <a:lnTo>
                  <a:pt x="716076" y="982980"/>
                </a:lnTo>
                <a:lnTo>
                  <a:pt x="716076" y="0"/>
                </a:lnTo>
                <a:lnTo>
                  <a:pt x="9321" y="0"/>
                </a:lnTo>
                <a:cubicBezTo>
                  <a:pt x="9321" y="0"/>
                  <a:pt x="-33542" y="160973"/>
                  <a:pt x="64566" y="26289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10"/>
          <p:cNvSpPr/>
          <p:nvPr/>
        </p:nvSpPr>
        <p:spPr>
          <a:xfrm rot="-5400000">
            <a:off x="396004" y="4165321"/>
            <a:ext cx="2294730" cy="3069447"/>
          </a:xfrm>
          <a:custGeom>
            <a:rect b="b" l="l" r="r" t="t"/>
            <a:pathLst>
              <a:path extrusionOk="0" h="914206" w="693796">
                <a:moveTo>
                  <a:pt x="0" y="914206"/>
                </a:moveTo>
                <a:cubicBezTo>
                  <a:pt x="204218" y="913712"/>
                  <a:pt x="288351" y="880865"/>
                  <a:pt x="325544" y="757143"/>
                </a:cubicBezTo>
                <a:cubicBezTo>
                  <a:pt x="362737" y="633421"/>
                  <a:pt x="228995" y="514968"/>
                  <a:pt x="236475" y="434120"/>
                </a:cubicBezTo>
                <a:cubicBezTo>
                  <a:pt x="243955" y="353272"/>
                  <a:pt x="265489" y="319274"/>
                  <a:pt x="370427" y="272053"/>
                </a:cubicBezTo>
                <a:cubicBezTo>
                  <a:pt x="475365" y="224832"/>
                  <a:pt x="708468" y="308191"/>
                  <a:pt x="693069" y="0"/>
                </a:cubicBezTo>
              </a:path>
            </a:pathLst>
          </a:custGeom>
          <a:noFill/>
          <a:ln cap="flat" cmpd="sng" w="254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10"/>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7200"/>
              <a:buFont typeface="Bahiana"/>
              <a:buNone/>
              <a:defRPr b="1" sz="7200">
                <a:solidFill>
                  <a:schemeClr val="dk1"/>
                </a:solidFill>
                <a:latin typeface="Bahiana"/>
                <a:ea typeface="Bahiana"/>
                <a:cs typeface="Bahiana"/>
                <a:sym typeface="Bahiana"/>
              </a:defRPr>
            </a:lvl1pPr>
            <a:lvl2pPr lvl="1">
              <a:spcBef>
                <a:spcPts val="0"/>
              </a:spcBef>
              <a:spcAft>
                <a:spcPts val="0"/>
              </a:spcAft>
              <a:buClr>
                <a:schemeClr val="dk1"/>
              </a:buClr>
              <a:buSzPts val="7200"/>
              <a:buFont typeface="Bahiana"/>
              <a:buNone/>
              <a:defRPr b="1" sz="7200">
                <a:solidFill>
                  <a:schemeClr val="dk1"/>
                </a:solidFill>
                <a:latin typeface="Bahiana"/>
                <a:ea typeface="Bahiana"/>
                <a:cs typeface="Bahiana"/>
                <a:sym typeface="Bahiana"/>
              </a:defRPr>
            </a:lvl2pPr>
            <a:lvl3pPr lvl="2">
              <a:spcBef>
                <a:spcPts val="0"/>
              </a:spcBef>
              <a:spcAft>
                <a:spcPts val="0"/>
              </a:spcAft>
              <a:buClr>
                <a:schemeClr val="dk1"/>
              </a:buClr>
              <a:buSzPts val="7200"/>
              <a:buFont typeface="Bahiana"/>
              <a:buNone/>
              <a:defRPr b="1" sz="7200">
                <a:solidFill>
                  <a:schemeClr val="dk1"/>
                </a:solidFill>
                <a:latin typeface="Bahiana"/>
                <a:ea typeface="Bahiana"/>
                <a:cs typeface="Bahiana"/>
                <a:sym typeface="Bahiana"/>
              </a:defRPr>
            </a:lvl3pPr>
            <a:lvl4pPr lvl="3">
              <a:spcBef>
                <a:spcPts val="0"/>
              </a:spcBef>
              <a:spcAft>
                <a:spcPts val="0"/>
              </a:spcAft>
              <a:buClr>
                <a:schemeClr val="dk1"/>
              </a:buClr>
              <a:buSzPts val="7200"/>
              <a:buFont typeface="Bahiana"/>
              <a:buNone/>
              <a:defRPr b="1" sz="7200">
                <a:solidFill>
                  <a:schemeClr val="dk1"/>
                </a:solidFill>
                <a:latin typeface="Bahiana"/>
                <a:ea typeface="Bahiana"/>
                <a:cs typeface="Bahiana"/>
                <a:sym typeface="Bahiana"/>
              </a:defRPr>
            </a:lvl4pPr>
            <a:lvl5pPr lvl="4">
              <a:spcBef>
                <a:spcPts val="0"/>
              </a:spcBef>
              <a:spcAft>
                <a:spcPts val="0"/>
              </a:spcAft>
              <a:buClr>
                <a:schemeClr val="dk1"/>
              </a:buClr>
              <a:buSzPts val="7200"/>
              <a:buFont typeface="Bahiana"/>
              <a:buNone/>
              <a:defRPr b="1" sz="7200">
                <a:solidFill>
                  <a:schemeClr val="dk1"/>
                </a:solidFill>
                <a:latin typeface="Bahiana"/>
                <a:ea typeface="Bahiana"/>
                <a:cs typeface="Bahiana"/>
                <a:sym typeface="Bahiana"/>
              </a:defRPr>
            </a:lvl5pPr>
            <a:lvl6pPr lvl="5">
              <a:spcBef>
                <a:spcPts val="0"/>
              </a:spcBef>
              <a:spcAft>
                <a:spcPts val="0"/>
              </a:spcAft>
              <a:buClr>
                <a:schemeClr val="dk1"/>
              </a:buClr>
              <a:buSzPts val="7200"/>
              <a:buFont typeface="Bahiana"/>
              <a:buNone/>
              <a:defRPr b="1" sz="7200">
                <a:solidFill>
                  <a:schemeClr val="dk1"/>
                </a:solidFill>
                <a:latin typeface="Bahiana"/>
                <a:ea typeface="Bahiana"/>
                <a:cs typeface="Bahiana"/>
                <a:sym typeface="Bahiana"/>
              </a:defRPr>
            </a:lvl6pPr>
            <a:lvl7pPr lvl="6">
              <a:spcBef>
                <a:spcPts val="0"/>
              </a:spcBef>
              <a:spcAft>
                <a:spcPts val="0"/>
              </a:spcAft>
              <a:buClr>
                <a:schemeClr val="dk1"/>
              </a:buClr>
              <a:buSzPts val="7200"/>
              <a:buFont typeface="Bahiana"/>
              <a:buNone/>
              <a:defRPr b="1" sz="7200">
                <a:solidFill>
                  <a:schemeClr val="dk1"/>
                </a:solidFill>
                <a:latin typeface="Bahiana"/>
                <a:ea typeface="Bahiana"/>
                <a:cs typeface="Bahiana"/>
                <a:sym typeface="Bahiana"/>
              </a:defRPr>
            </a:lvl7pPr>
            <a:lvl8pPr lvl="7">
              <a:spcBef>
                <a:spcPts val="0"/>
              </a:spcBef>
              <a:spcAft>
                <a:spcPts val="0"/>
              </a:spcAft>
              <a:buClr>
                <a:schemeClr val="dk1"/>
              </a:buClr>
              <a:buSzPts val="7200"/>
              <a:buFont typeface="Bahiana"/>
              <a:buNone/>
              <a:defRPr b="1" sz="7200">
                <a:solidFill>
                  <a:schemeClr val="dk1"/>
                </a:solidFill>
                <a:latin typeface="Bahiana"/>
                <a:ea typeface="Bahiana"/>
                <a:cs typeface="Bahiana"/>
                <a:sym typeface="Bahiana"/>
              </a:defRPr>
            </a:lvl8pPr>
            <a:lvl9pPr lvl="8">
              <a:spcBef>
                <a:spcPts val="0"/>
              </a:spcBef>
              <a:spcAft>
                <a:spcPts val="0"/>
              </a:spcAft>
              <a:buClr>
                <a:schemeClr val="dk1"/>
              </a:buClr>
              <a:buSzPts val="7200"/>
              <a:buFont typeface="Bahiana"/>
              <a:buNone/>
              <a:defRPr b="1" sz="7200">
                <a:solidFill>
                  <a:schemeClr val="dk1"/>
                </a:solidFill>
                <a:latin typeface="Bahiana"/>
                <a:ea typeface="Bahiana"/>
                <a:cs typeface="Bahiana"/>
                <a:sym typeface="Bahiana"/>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61950" lvl="0" marL="457200">
              <a:lnSpc>
                <a:spcPct val="115000"/>
              </a:lnSpc>
              <a:spcBef>
                <a:spcPts val="0"/>
              </a:spcBef>
              <a:spcAft>
                <a:spcPts val="0"/>
              </a:spcAft>
              <a:buClr>
                <a:schemeClr val="dk2"/>
              </a:buClr>
              <a:buSzPts val="2100"/>
              <a:buFont typeface="Prompt"/>
              <a:buChar char="●"/>
              <a:defRPr sz="2100">
                <a:solidFill>
                  <a:schemeClr val="dk2"/>
                </a:solidFill>
                <a:latin typeface="Prompt"/>
                <a:ea typeface="Prompt"/>
                <a:cs typeface="Prompt"/>
                <a:sym typeface="Prompt"/>
              </a:defRPr>
            </a:lvl1pPr>
            <a:lvl2pPr indent="-330200" lvl="1" marL="9144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2pPr>
            <a:lvl3pPr indent="-330200" lvl="2" marL="13716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3pPr>
            <a:lvl4pPr indent="-330200" lvl="3" marL="18288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4pPr>
            <a:lvl5pPr indent="-330200" lvl="4" marL="22860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5pPr>
            <a:lvl6pPr indent="-330200" lvl="5" marL="27432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6pPr>
            <a:lvl7pPr indent="-330200" lvl="6" marL="32004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7pPr>
            <a:lvl8pPr indent="-330200" lvl="7" marL="36576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8pPr>
            <a:lvl9pPr indent="-330200" lvl="8" marL="4114800">
              <a:lnSpc>
                <a:spcPct val="115000"/>
              </a:lnSpc>
              <a:spcBef>
                <a:spcPts val="2100"/>
              </a:spcBef>
              <a:spcAft>
                <a:spcPts val="2100"/>
              </a:spcAft>
              <a:buClr>
                <a:schemeClr val="dk2"/>
              </a:buClr>
              <a:buSzPts val="1600"/>
              <a:buFont typeface="Prompt"/>
              <a:buChar char="■"/>
              <a:defRPr sz="1600">
                <a:solidFill>
                  <a:schemeClr val="dk2"/>
                </a:solidFill>
                <a:latin typeface="Prompt"/>
                <a:ea typeface="Prompt"/>
                <a:cs typeface="Prompt"/>
                <a:sym typeface="Prompt"/>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4"/>
          <p:cNvSpPr txBox="1"/>
          <p:nvPr>
            <p:ph type="ctrTitle"/>
          </p:nvPr>
        </p:nvSpPr>
        <p:spPr>
          <a:xfrm>
            <a:off x="2512350" y="2880400"/>
            <a:ext cx="6636600" cy="1273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sz="8000"/>
              <a:t>Alexandre Dumas </a:t>
            </a:r>
            <a:r>
              <a:rPr lang="en" sz="3000"/>
              <a:t>1802-1870</a:t>
            </a:r>
            <a:endParaRPr sz="3000"/>
          </a:p>
        </p:txBody>
      </p:sp>
      <p:sp>
        <p:nvSpPr>
          <p:cNvPr id="145" name="Google Shape;145;p14"/>
          <p:cNvSpPr txBox="1"/>
          <p:nvPr/>
        </p:nvSpPr>
        <p:spPr>
          <a:xfrm>
            <a:off x="3387225" y="-474300"/>
            <a:ext cx="720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mpt"/>
              <a:ea typeface="Prompt"/>
              <a:cs typeface="Prompt"/>
              <a:sym typeface="Prompt"/>
            </a:endParaRPr>
          </a:p>
        </p:txBody>
      </p:sp>
      <p:sp>
        <p:nvSpPr>
          <p:cNvPr id="146" name="Google Shape;146;p14"/>
          <p:cNvSpPr txBox="1"/>
          <p:nvPr/>
        </p:nvSpPr>
        <p:spPr>
          <a:xfrm>
            <a:off x="-536383" y="2480209"/>
            <a:ext cx="1155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mpt"/>
              <a:ea typeface="Prompt"/>
              <a:cs typeface="Prompt"/>
              <a:sym typeface="Prompt"/>
            </a:endParaRPr>
          </a:p>
        </p:txBody>
      </p:sp>
      <p:sp>
        <p:nvSpPr>
          <p:cNvPr id="147" name="Google Shape;147;p14"/>
          <p:cNvSpPr txBox="1"/>
          <p:nvPr/>
        </p:nvSpPr>
        <p:spPr>
          <a:xfrm>
            <a:off x="6535525" y="5595475"/>
            <a:ext cx="17145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mpt"/>
                <a:ea typeface="Prompt"/>
                <a:cs typeface="Prompt"/>
                <a:sym typeface="Prompt"/>
              </a:rPr>
              <a:t>By Lila Logan</a:t>
            </a:r>
            <a:endParaRPr>
              <a:latin typeface="Prompt"/>
              <a:ea typeface="Prompt"/>
              <a:cs typeface="Prompt"/>
              <a:sym typeface="Promp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856175" y="1286275"/>
            <a:ext cx="5664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The Black TUlip</a:t>
            </a:r>
            <a:endParaRPr/>
          </a:p>
        </p:txBody>
      </p:sp>
      <p:sp>
        <p:nvSpPr>
          <p:cNvPr id="210" name="Google Shape;210;p23"/>
          <p:cNvSpPr txBox="1"/>
          <p:nvPr>
            <p:ph idx="1" type="body"/>
          </p:nvPr>
        </p:nvSpPr>
        <p:spPr>
          <a:xfrm>
            <a:off x="901775" y="2449675"/>
            <a:ext cx="5664900" cy="2256900"/>
          </a:xfrm>
          <a:prstGeom prst="rect">
            <a:avLst/>
          </a:prstGeom>
        </p:spPr>
        <p:txBody>
          <a:bodyPr anchorCtr="0" anchor="t" bIns="121900" lIns="121900" spcFirstLastPara="1" rIns="121900" wrap="square" tIns="121900">
            <a:noAutofit/>
          </a:bodyPr>
          <a:lstStyle/>
          <a:p>
            <a:pPr indent="0" lvl="0" marL="0" rtl="0" algn="ctr">
              <a:lnSpc>
                <a:spcPct val="95000"/>
              </a:lnSpc>
              <a:spcBef>
                <a:spcPts val="0"/>
              </a:spcBef>
              <a:spcAft>
                <a:spcPts val="2100"/>
              </a:spcAft>
              <a:buSzPts val="688"/>
              <a:buNone/>
            </a:pPr>
            <a:r>
              <a:rPr lang="en" sz="1800"/>
              <a:t>This historical novel is set in 1652 in the Netherlands. In the Netherlands in the mid-1600s there was a tulip craze called tulipmania. People were paying almost a million dollars, in today’s money, for one tulip. Tulips were a sign of wealth, you would have had bad taste if you did not own a tulip. This book is about a man named Cornelius </a:t>
            </a:r>
            <a:r>
              <a:rPr lang="en" sz="1800"/>
              <a:t>who is trying to create a black tulip and to get a prize for his work. As soon as he becomes close to his goal he is </a:t>
            </a:r>
            <a:r>
              <a:rPr lang="en" sz="1800"/>
              <a:t>imprisoned</a:t>
            </a:r>
            <a:r>
              <a:rPr lang="en" sz="1800"/>
              <a:t>. Until the daughter of the jailer, Rosa, rescues him.</a:t>
            </a:r>
            <a:endParaRPr sz="1800"/>
          </a:p>
        </p:txBody>
      </p:sp>
      <p:pic>
        <p:nvPicPr>
          <p:cNvPr id="211" name="Google Shape;211;p23"/>
          <p:cNvPicPr preferRelativeResize="0"/>
          <p:nvPr/>
        </p:nvPicPr>
        <p:blipFill>
          <a:blip r:embed="rId3">
            <a:alphaModFix/>
          </a:blip>
          <a:stretch>
            <a:fillRect/>
          </a:stretch>
        </p:blipFill>
        <p:spPr>
          <a:xfrm>
            <a:off x="7016675" y="290588"/>
            <a:ext cx="4381225" cy="6276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ph type="title"/>
          </p:nvPr>
        </p:nvSpPr>
        <p:spPr>
          <a:xfrm>
            <a:off x="3235000" y="593375"/>
            <a:ext cx="6433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7400"/>
              <a:t>Recap</a:t>
            </a:r>
            <a:endParaRPr sz="7600"/>
          </a:p>
        </p:txBody>
      </p:sp>
      <p:sp>
        <p:nvSpPr>
          <p:cNvPr id="217" name="Google Shape;217;p24"/>
          <p:cNvSpPr txBox="1"/>
          <p:nvPr>
            <p:ph idx="1" type="body"/>
          </p:nvPr>
        </p:nvSpPr>
        <p:spPr>
          <a:xfrm>
            <a:off x="3235000" y="1719014"/>
            <a:ext cx="6433500" cy="4555200"/>
          </a:xfrm>
          <a:prstGeom prst="rect">
            <a:avLst/>
          </a:prstGeom>
        </p:spPr>
        <p:txBody>
          <a:bodyPr anchorCtr="0" anchor="t" bIns="121900" lIns="121900" spcFirstLastPara="1" rIns="121900" wrap="square" tIns="121900">
            <a:noAutofit/>
          </a:bodyPr>
          <a:lstStyle/>
          <a:p>
            <a:pPr indent="-412750" lvl="0" marL="457200" rtl="0" algn="ctr">
              <a:spcBef>
                <a:spcPts val="0"/>
              </a:spcBef>
              <a:spcAft>
                <a:spcPts val="0"/>
              </a:spcAft>
              <a:buSzPts val="2900"/>
              <a:buChar char="●"/>
            </a:pPr>
            <a:r>
              <a:rPr lang="en" sz="2900"/>
              <a:t>To summarize Alexandre Dumas was a very prolific writer who wrote many famous books.</a:t>
            </a:r>
            <a:endParaRPr sz="2900"/>
          </a:p>
          <a:p>
            <a:pPr indent="-412750" lvl="0" marL="457200" rtl="0" algn="ctr">
              <a:spcBef>
                <a:spcPts val="0"/>
              </a:spcBef>
              <a:spcAft>
                <a:spcPts val="0"/>
              </a:spcAft>
              <a:buSzPts val="2900"/>
              <a:buChar char="●"/>
            </a:pPr>
            <a:r>
              <a:rPr lang="en" sz="2900"/>
              <a:t> Many of his books included the Three Musketeers and was set during the 17th century. </a:t>
            </a:r>
            <a:endParaRPr sz="2900"/>
          </a:p>
          <a:p>
            <a:pPr indent="-412750" lvl="0" marL="457200" rtl="0" algn="ctr">
              <a:spcBef>
                <a:spcPts val="0"/>
              </a:spcBef>
              <a:spcAft>
                <a:spcPts val="0"/>
              </a:spcAft>
              <a:buSzPts val="2900"/>
              <a:buChar char="●"/>
            </a:pPr>
            <a:r>
              <a:rPr lang="en" sz="2900"/>
              <a:t>He had a son who was a famous writer as well. </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ph type="title"/>
          </p:nvPr>
        </p:nvSpPr>
        <p:spPr>
          <a:xfrm>
            <a:off x="587350" y="593375"/>
            <a:ext cx="11017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Alexandre Dumas</a:t>
            </a:r>
            <a:endParaRPr sz="5000"/>
          </a:p>
        </p:txBody>
      </p:sp>
      <p:sp>
        <p:nvSpPr>
          <p:cNvPr id="153" name="Google Shape;153;p15"/>
          <p:cNvSpPr txBox="1"/>
          <p:nvPr>
            <p:ph idx="1" type="body"/>
          </p:nvPr>
        </p:nvSpPr>
        <p:spPr>
          <a:xfrm>
            <a:off x="587350" y="1750975"/>
            <a:ext cx="5248500" cy="45552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Dumas’s father, Thomas-Alexandre Davy de La Pailleterie—born out of wedlock to the marquis de La Pailleterie and Marie Cessette Dumas, a black slave of Santo Domingo—was a common soldier under the ancien régime who assumed the name Dumas in 1786.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He later became a general in Napoleon’s army. The family fell on hard times, however, especially after General Dumas’s death in 1806, and the young Alexandre went to Paris to attempt to make a living as a lawyer.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He managed to obtain a post in the household of the Duke d’Orléans, the future King Louis-Philippe, but tried his fortune in the theatre. He made contact with the actor François-Joseph Talma and with the young poets who were to lead the Romantic movement.</a:t>
            </a:r>
            <a:endParaRPr sz="1400">
              <a:solidFill>
                <a:srgbClr val="000000"/>
              </a:solidFill>
            </a:endParaRPr>
          </a:p>
          <a:p>
            <a:pPr indent="0" lvl="0" marL="0" rtl="0" algn="l">
              <a:spcBef>
                <a:spcPts val="0"/>
              </a:spcBef>
              <a:spcAft>
                <a:spcPts val="2100"/>
              </a:spcAft>
              <a:buNone/>
            </a:pPr>
            <a:r>
              <a:t/>
            </a:r>
            <a:endParaRPr/>
          </a:p>
        </p:txBody>
      </p:sp>
      <p:pic>
        <p:nvPicPr>
          <p:cNvPr id="154" name="Google Shape;154;p15"/>
          <p:cNvPicPr preferRelativeResize="0"/>
          <p:nvPr/>
        </p:nvPicPr>
        <p:blipFill>
          <a:blip r:embed="rId3">
            <a:alphaModFix/>
          </a:blip>
          <a:stretch>
            <a:fillRect/>
          </a:stretch>
        </p:blipFill>
        <p:spPr>
          <a:xfrm>
            <a:off x="6828038" y="506763"/>
            <a:ext cx="4121175" cy="5844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Alexandre Dumas</a:t>
            </a:r>
            <a:endParaRPr sz="7200"/>
          </a:p>
          <a:p>
            <a:pPr indent="0" lvl="0" marL="0" rtl="0" algn="l">
              <a:spcBef>
                <a:spcPts val="0"/>
              </a:spcBef>
              <a:spcAft>
                <a:spcPts val="0"/>
              </a:spcAft>
              <a:buNone/>
            </a:pPr>
            <a:r>
              <a:t/>
            </a:r>
            <a:endParaRPr sz="7200"/>
          </a:p>
        </p:txBody>
      </p:sp>
      <p:sp>
        <p:nvSpPr>
          <p:cNvPr id="160" name="Google Shape;160;p16"/>
          <p:cNvSpPr txBox="1"/>
          <p:nvPr>
            <p:ph idx="1" type="body"/>
          </p:nvPr>
        </p:nvSpPr>
        <p:spPr>
          <a:xfrm>
            <a:off x="415600" y="1890000"/>
            <a:ext cx="3635100" cy="455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100"/>
              <a:t>Alexandre Dumas started writing in newspapers. He would write short stories about </a:t>
            </a:r>
            <a:r>
              <a:rPr i="1" lang="en" sz="2100"/>
              <a:t>The Three Musketeers</a:t>
            </a:r>
            <a:r>
              <a:rPr lang="en" sz="2100"/>
              <a:t>. The newspaper was very popular so he decided to combine all these stories into one book.</a:t>
            </a:r>
            <a:endParaRPr sz="2100"/>
          </a:p>
        </p:txBody>
      </p:sp>
      <p:sp>
        <p:nvSpPr>
          <p:cNvPr id="161" name="Google Shape;161;p16"/>
          <p:cNvSpPr txBox="1"/>
          <p:nvPr>
            <p:ph idx="2" type="body"/>
          </p:nvPr>
        </p:nvSpPr>
        <p:spPr>
          <a:xfrm>
            <a:off x="4278394" y="1890000"/>
            <a:ext cx="3635100" cy="4555200"/>
          </a:xfrm>
          <a:prstGeom prst="rect">
            <a:avLst/>
          </a:prstGeom>
        </p:spPr>
        <p:txBody>
          <a:bodyPr anchorCtr="0" anchor="t" bIns="121900" lIns="121900" spcFirstLastPara="1" rIns="121900" wrap="square" tIns="121900">
            <a:normAutofit lnSpcReduction="20000"/>
          </a:bodyPr>
          <a:lstStyle/>
          <a:p>
            <a:pPr indent="0" lvl="0" marL="0" rtl="0" algn="l">
              <a:spcBef>
                <a:spcPts val="0"/>
              </a:spcBef>
              <a:spcAft>
                <a:spcPts val="2100"/>
              </a:spcAft>
              <a:buNone/>
            </a:pPr>
            <a:r>
              <a:rPr lang="en" sz="2100"/>
              <a:t>Alexandre Dumas also had a son who was named Alexandre Dumas as well. Both of them became popular writers so in order to </a:t>
            </a:r>
            <a:r>
              <a:rPr lang="en" sz="2100"/>
              <a:t>tell them apart they are called Alexandre Dumas pere and Alexandre Dumas fils. Alexandre Dumas fils wrote </a:t>
            </a:r>
            <a:r>
              <a:rPr i="1" lang="en" sz="2100"/>
              <a:t>Les Dame aux Camelias</a:t>
            </a:r>
            <a:r>
              <a:rPr lang="en" sz="2100"/>
              <a:t> which is a famous play, of a different genre..</a:t>
            </a:r>
            <a:endParaRPr sz="2100"/>
          </a:p>
        </p:txBody>
      </p:sp>
      <p:pic>
        <p:nvPicPr>
          <p:cNvPr id="162" name="Google Shape;162;p16"/>
          <p:cNvPicPr preferRelativeResize="0"/>
          <p:nvPr/>
        </p:nvPicPr>
        <p:blipFill>
          <a:blip r:embed="rId3">
            <a:alphaModFix/>
          </a:blip>
          <a:stretch>
            <a:fillRect/>
          </a:stretch>
        </p:blipFill>
        <p:spPr>
          <a:xfrm>
            <a:off x="8221700" y="673338"/>
            <a:ext cx="3390900" cy="5857875"/>
          </a:xfrm>
          <a:prstGeom prst="rect">
            <a:avLst/>
          </a:prstGeom>
          <a:noFill/>
          <a:ln>
            <a:noFill/>
          </a:ln>
        </p:spPr>
      </p:pic>
      <p:sp>
        <p:nvSpPr>
          <p:cNvPr id="163" name="Google Shape;163;p16"/>
          <p:cNvSpPr txBox="1"/>
          <p:nvPr>
            <p:ph idx="3" type="body"/>
          </p:nvPr>
        </p:nvSpPr>
        <p:spPr>
          <a:xfrm>
            <a:off x="8141188" y="1890000"/>
            <a:ext cx="3635100" cy="455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7"/>
          <p:cNvSpPr txBox="1"/>
          <p:nvPr>
            <p:ph idx="2" type="body"/>
          </p:nvPr>
        </p:nvSpPr>
        <p:spPr>
          <a:xfrm>
            <a:off x="6356150" y="1750975"/>
            <a:ext cx="5248500" cy="455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Alexandre Dumas wrote all of his books in the (romantic) Victorian Era. During the Victorian Era, Europe was going through the Industrial Revolution. In this time Queen Victoria was the queen of England. This Era can also be described as the Golden Era with many advances in living standards and economic growth. </a:t>
            </a:r>
            <a:endParaRPr/>
          </a:p>
        </p:txBody>
      </p:sp>
      <p:sp>
        <p:nvSpPr>
          <p:cNvPr id="169" name="Google Shape;169;p17"/>
          <p:cNvSpPr txBox="1"/>
          <p:nvPr>
            <p:ph type="title"/>
          </p:nvPr>
        </p:nvSpPr>
        <p:spPr>
          <a:xfrm>
            <a:off x="6356150" y="620725"/>
            <a:ext cx="11017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accent6"/>
                </a:solidFill>
              </a:rPr>
              <a:t>Era</a:t>
            </a:r>
            <a:endParaRPr sz="7200">
              <a:solidFill>
                <a:schemeClr val="accent6"/>
              </a:solidFill>
            </a:endParaRPr>
          </a:p>
        </p:txBody>
      </p:sp>
      <p:pic>
        <p:nvPicPr>
          <p:cNvPr id="170" name="Google Shape;170;p17"/>
          <p:cNvPicPr preferRelativeResize="0"/>
          <p:nvPr/>
        </p:nvPicPr>
        <p:blipFill>
          <a:blip r:embed="rId3">
            <a:alphaModFix/>
          </a:blip>
          <a:stretch>
            <a:fillRect/>
          </a:stretch>
        </p:blipFill>
        <p:spPr>
          <a:xfrm>
            <a:off x="521725" y="1151400"/>
            <a:ext cx="5141600" cy="4555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8"/>
          <p:cNvSpPr txBox="1"/>
          <p:nvPr>
            <p:ph type="title"/>
          </p:nvPr>
        </p:nvSpPr>
        <p:spPr>
          <a:xfrm>
            <a:off x="1406200" y="965575"/>
            <a:ext cx="5664900" cy="1068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Books</a:t>
            </a:r>
            <a:endParaRPr/>
          </a:p>
        </p:txBody>
      </p:sp>
      <p:sp>
        <p:nvSpPr>
          <p:cNvPr id="176" name="Google Shape;176;p18"/>
          <p:cNvSpPr txBox="1"/>
          <p:nvPr>
            <p:ph idx="1" type="body"/>
          </p:nvPr>
        </p:nvSpPr>
        <p:spPr>
          <a:xfrm>
            <a:off x="1406200" y="2322650"/>
            <a:ext cx="5664900" cy="1505700"/>
          </a:xfrm>
          <a:prstGeom prst="rect">
            <a:avLst/>
          </a:prstGeom>
        </p:spPr>
        <p:txBody>
          <a:bodyPr anchorCtr="0" anchor="t" bIns="121900" lIns="121900" spcFirstLastPara="1" rIns="121900" wrap="square" tIns="121900">
            <a:noAutofit/>
          </a:bodyPr>
          <a:lstStyle/>
          <a:p>
            <a:pPr indent="-400050" lvl="0" marL="457200" rtl="0" algn="l">
              <a:spcBef>
                <a:spcPts val="0"/>
              </a:spcBef>
              <a:spcAft>
                <a:spcPts val="0"/>
              </a:spcAft>
              <a:buSzPts val="2700"/>
              <a:buChar char="●"/>
            </a:pPr>
            <a:r>
              <a:rPr lang="en" sz="2700">
                <a:solidFill>
                  <a:schemeClr val="dk1"/>
                </a:solidFill>
              </a:rPr>
              <a:t>Queen Margot (1845)</a:t>
            </a:r>
            <a:endParaRPr sz="2700"/>
          </a:p>
          <a:p>
            <a:pPr indent="-400050" lvl="0" marL="457200" rtl="0" algn="l">
              <a:spcBef>
                <a:spcPts val="0"/>
              </a:spcBef>
              <a:spcAft>
                <a:spcPts val="0"/>
              </a:spcAft>
              <a:buSzPts val="2700"/>
              <a:buChar char="●"/>
            </a:pPr>
            <a:r>
              <a:rPr lang="en" sz="2700"/>
              <a:t>The Three Musketeers (1844)</a:t>
            </a:r>
            <a:endParaRPr sz="2700"/>
          </a:p>
          <a:p>
            <a:pPr indent="-400050" lvl="0" marL="457200" rtl="0" algn="l">
              <a:spcBef>
                <a:spcPts val="0"/>
              </a:spcBef>
              <a:spcAft>
                <a:spcPts val="0"/>
              </a:spcAft>
              <a:buSzPts val="2700"/>
              <a:buChar char="●"/>
            </a:pPr>
            <a:r>
              <a:rPr lang="en" sz="2700"/>
              <a:t>Count of Monte Cristo (1846)</a:t>
            </a:r>
            <a:endParaRPr sz="2700"/>
          </a:p>
          <a:p>
            <a:pPr indent="-400050" lvl="0" marL="457200" rtl="0" algn="l">
              <a:spcBef>
                <a:spcPts val="0"/>
              </a:spcBef>
              <a:spcAft>
                <a:spcPts val="0"/>
              </a:spcAft>
              <a:buSzPts val="2700"/>
              <a:buChar char="●"/>
            </a:pPr>
            <a:r>
              <a:rPr lang="en" sz="2700"/>
              <a:t>Man in the Iron Mask (1850)</a:t>
            </a:r>
            <a:endParaRPr sz="2700"/>
          </a:p>
          <a:p>
            <a:pPr indent="-400050" lvl="0" marL="457200" rtl="0" algn="l">
              <a:spcBef>
                <a:spcPts val="0"/>
              </a:spcBef>
              <a:spcAft>
                <a:spcPts val="0"/>
              </a:spcAft>
              <a:buSzPts val="2700"/>
              <a:buChar char="●"/>
            </a:pPr>
            <a:r>
              <a:rPr lang="en" sz="2700"/>
              <a:t>The Black Tulip (1850)</a:t>
            </a:r>
            <a:endParaRPr sz="2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9"/>
          <p:cNvSpPr txBox="1"/>
          <p:nvPr>
            <p:ph type="title"/>
          </p:nvPr>
        </p:nvSpPr>
        <p:spPr>
          <a:xfrm>
            <a:off x="1082325" y="199350"/>
            <a:ext cx="5664900" cy="114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accent6"/>
                </a:solidFill>
              </a:rPr>
              <a:t>Queen Margot</a:t>
            </a:r>
            <a:endParaRPr>
              <a:solidFill>
                <a:schemeClr val="accent6"/>
              </a:solidFill>
            </a:endParaRPr>
          </a:p>
        </p:txBody>
      </p:sp>
      <p:sp>
        <p:nvSpPr>
          <p:cNvPr id="182" name="Google Shape;182;p19"/>
          <p:cNvSpPr txBox="1"/>
          <p:nvPr>
            <p:ph idx="1" type="body"/>
          </p:nvPr>
        </p:nvSpPr>
        <p:spPr>
          <a:xfrm>
            <a:off x="671475" y="1344150"/>
            <a:ext cx="6486600" cy="4849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 </a:t>
            </a:r>
            <a:r>
              <a:rPr lang="en"/>
              <a:t>historical</a:t>
            </a:r>
            <a:r>
              <a:rPr lang="en"/>
              <a:t> novel about the about Queen Margot and husband who became the most beloved king of France, Henry IV. </a:t>
            </a:r>
            <a:endParaRPr/>
          </a:p>
          <a:p>
            <a:pPr indent="0" lvl="0" marL="0" rtl="0" algn="ctr">
              <a:spcBef>
                <a:spcPts val="2100"/>
              </a:spcBef>
              <a:spcAft>
                <a:spcPts val="2100"/>
              </a:spcAft>
              <a:buNone/>
            </a:pPr>
            <a:r>
              <a:rPr lang="en"/>
              <a:t>Saint </a:t>
            </a:r>
            <a:r>
              <a:rPr lang="en"/>
              <a:t>Bartholomew's Day, massacre of French Huguenots (Protestants) in Paris on August 24/25, 1572, plotted by Catherine de' Medici and carried out by Roman Catholic nobles and other citizens. It was one event in the series of civil wars between Roman Catholics and Huguenots that plagued France in the late 16th century.</a:t>
            </a:r>
            <a:endParaRPr/>
          </a:p>
        </p:txBody>
      </p:sp>
      <p:pic>
        <p:nvPicPr>
          <p:cNvPr id="183" name="Google Shape;183;p19"/>
          <p:cNvPicPr preferRelativeResize="0"/>
          <p:nvPr/>
        </p:nvPicPr>
        <p:blipFill>
          <a:blip r:embed="rId3">
            <a:alphaModFix/>
          </a:blip>
          <a:stretch>
            <a:fillRect/>
          </a:stretch>
        </p:blipFill>
        <p:spPr>
          <a:xfrm>
            <a:off x="7493000" y="867725"/>
            <a:ext cx="3417750" cy="5325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0"/>
          <p:cNvSpPr txBox="1"/>
          <p:nvPr>
            <p:ph type="title"/>
          </p:nvPr>
        </p:nvSpPr>
        <p:spPr>
          <a:xfrm>
            <a:off x="910900" y="842175"/>
            <a:ext cx="5664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The Three Musketeers</a:t>
            </a:r>
            <a:endParaRPr/>
          </a:p>
        </p:txBody>
      </p:sp>
      <p:sp>
        <p:nvSpPr>
          <p:cNvPr id="189" name="Google Shape;189;p20"/>
          <p:cNvSpPr txBox="1"/>
          <p:nvPr>
            <p:ph idx="1" type="body"/>
          </p:nvPr>
        </p:nvSpPr>
        <p:spPr>
          <a:xfrm>
            <a:off x="910900" y="2978625"/>
            <a:ext cx="5664900" cy="2256900"/>
          </a:xfrm>
          <a:prstGeom prst="rect">
            <a:avLst/>
          </a:prstGeom>
        </p:spPr>
        <p:txBody>
          <a:bodyPr anchorCtr="0" anchor="t" bIns="121900" lIns="121900" spcFirstLastPara="1" rIns="121900" wrap="square" tIns="121900">
            <a:noAutofit/>
          </a:bodyPr>
          <a:lstStyle/>
          <a:p>
            <a:pPr indent="0" lvl="0" marL="0" rtl="0" algn="ctr">
              <a:lnSpc>
                <a:spcPct val="105000"/>
              </a:lnSpc>
              <a:spcBef>
                <a:spcPts val="0"/>
              </a:spcBef>
              <a:spcAft>
                <a:spcPts val="2100"/>
              </a:spcAft>
              <a:buSzPts val="935"/>
              <a:buNone/>
            </a:pPr>
            <a:r>
              <a:rPr lang="en" sz="2340"/>
              <a:t>A historical adventure book with four </a:t>
            </a:r>
            <a:r>
              <a:rPr lang="en" sz="2340"/>
              <a:t>heroes, </a:t>
            </a:r>
            <a:r>
              <a:rPr lang="en" sz="2340">
                <a:solidFill>
                  <a:schemeClr val="dk1"/>
                </a:solidFill>
              </a:rPr>
              <a:t>during the reign of the “sun king”, Louis XIV</a:t>
            </a:r>
            <a:r>
              <a:rPr lang="en" sz="2340"/>
              <a:t>. The three musketeers go to duel D’Artagnan although become friends with him instead, after being caught for illegal dueling. This story is about their friendship and their many adventures.</a:t>
            </a:r>
            <a:endParaRPr sz="2340"/>
          </a:p>
        </p:txBody>
      </p:sp>
      <p:pic>
        <p:nvPicPr>
          <p:cNvPr id="190" name="Google Shape;190;p20"/>
          <p:cNvPicPr preferRelativeResize="0"/>
          <p:nvPr/>
        </p:nvPicPr>
        <p:blipFill>
          <a:blip r:embed="rId3">
            <a:alphaModFix/>
          </a:blip>
          <a:stretch>
            <a:fillRect/>
          </a:stretch>
        </p:blipFill>
        <p:spPr>
          <a:xfrm>
            <a:off x="7059275" y="576263"/>
            <a:ext cx="4181475" cy="5705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1"/>
          <p:cNvSpPr txBox="1"/>
          <p:nvPr>
            <p:ph type="title"/>
          </p:nvPr>
        </p:nvSpPr>
        <p:spPr>
          <a:xfrm>
            <a:off x="910900" y="821150"/>
            <a:ext cx="5664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The </a:t>
            </a:r>
            <a:r>
              <a:rPr lang="en"/>
              <a:t>Man in the Iron Mask</a:t>
            </a:r>
            <a:endParaRPr/>
          </a:p>
        </p:txBody>
      </p:sp>
      <p:sp>
        <p:nvSpPr>
          <p:cNvPr id="196" name="Google Shape;196;p21"/>
          <p:cNvSpPr txBox="1"/>
          <p:nvPr>
            <p:ph idx="1" type="body"/>
          </p:nvPr>
        </p:nvSpPr>
        <p:spPr>
          <a:xfrm>
            <a:off x="910900" y="2914800"/>
            <a:ext cx="5664900" cy="225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852"/>
              <a:buNone/>
            </a:pPr>
            <a:r>
              <a:rPr lang="en" sz="2160"/>
              <a:t>The king of France’s twin brother is hidden from society by being sentenced to a life long imprisonment. He later tries to switches places with the King by the help of the Three Musketeers. Their plan fails and he is put back in jail with an iron mask. </a:t>
            </a:r>
            <a:endParaRPr sz="2160"/>
          </a:p>
        </p:txBody>
      </p:sp>
      <p:pic>
        <p:nvPicPr>
          <p:cNvPr id="197" name="Google Shape;197;p21"/>
          <p:cNvPicPr preferRelativeResize="0"/>
          <p:nvPr/>
        </p:nvPicPr>
        <p:blipFill>
          <a:blip r:embed="rId3">
            <a:alphaModFix/>
          </a:blip>
          <a:stretch>
            <a:fillRect/>
          </a:stretch>
        </p:blipFill>
        <p:spPr>
          <a:xfrm>
            <a:off x="7381425" y="537900"/>
            <a:ext cx="3849900" cy="5590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2"/>
          <p:cNvSpPr txBox="1"/>
          <p:nvPr>
            <p:ph type="title"/>
          </p:nvPr>
        </p:nvSpPr>
        <p:spPr>
          <a:xfrm>
            <a:off x="910900" y="744800"/>
            <a:ext cx="5664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accent6"/>
                </a:solidFill>
              </a:rPr>
              <a:t>C</a:t>
            </a:r>
            <a:r>
              <a:rPr lang="en">
                <a:solidFill>
                  <a:schemeClr val="accent6"/>
                </a:solidFill>
              </a:rPr>
              <a:t>ount of Monte Cristo</a:t>
            </a:r>
            <a:endParaRPr>
              <a:solidFill>
                <a:schemeClr val="accent6"/>
              </a:solidFill>
            </a:endParaRPr>
          </a:p>
        </p:txBody>
      </p:sp>
      <p:sp>
        <p:nvSpPr>
          <p:cNvPr id="203" name="Google Shape;203;p22"/>
          <p:cNvSpPr txBox="1"/>
          <p:nvPr>
            <p:ph idx="1" type="body"/>
          </p:nvPr>
        </p:nvSpPr>
        <p:spPr>
          <a:xfrm>
            <a:off x="910900" y="2978625"/>
            <a:ext cx="5664900" cy="2256900"/>
          </a:xfrm>
          <a:prstGeom prst="rect">
            <a:avLst/>
          </a:prstGeom>
        </p:spPr>
        <p:txBody>
          <a:bodyPr anchorCtr="0" anchor="t" bIns="121900" lIns="121900" spcFirstLastPara="1" rIns="121900" wrap="square" tIns="121900">
            <a:noAutofit/>
          </a:bodyPr>
          <a:lstStyle/>
          <a:p>
            <a:pPr indent="0" lvl="0" marL="0" rtl="0" algn="ctr">
              <a:lnSpc>
                <a:spcPct val="95000"/>
              </a:lnSpc>
              <a:spcBef>
                <a:spcPts val="0"/>
              </a:spcBef>
              <a:spcAft>
                <a:spcPts val="2100"/>
              </a:spcAft>
              <a:buSzPts val="770"/>
              <a:buNone/>
            </a:pPr>
            <a:r>
              <a:rPr lang="en" sz="2080"/>
              <a:t>This guy has the perfect life, this caused many </a:t>
            </a:r>
            <a:r>
              <a:rPr lang="en" sz="2080"/>
              <a:t>people</a:t>
            </a:r>
            <a:r>
              <a:rPr lang="en" sz="2080"/>
              <a:t> to be envious of him. Those people form a plan to have him accused of treason which leads to him to be imprisoned. He then takes on the name of Count of Monte Cristo after escaping from jail and finding treasure. With his newfound wealth he goes out to seek revenge on those who </a:t>
            </a:r>
            <a:r>
              <a:rPr lang="en" sz="2080"/>
              <a:t>wronged him and help those who were loyal.</a:t>
            </a:r>
            <a:endParaRPr sz="2080"/>
          </a:p>
        </p:txBody>
      </p:sp>
      <p:pic>
        <p:nvPicPr>
          <p:cNvPr id="204" name="Google Shape;204;p22"/>
          <p:cNvPicPr preferRelativeResize="0"/>
          <p:nvPr/>
        </p:nvPicPr>
        <p:blipFill>
          <a:blip r:embed="rId3">
            <a:alphaModFix/>
          </a:blip>
          <a:stretch>
            <a:fillRect/>
          </a:stretch>
        </p:blipFill>
        <p:spPr>
          <a:xfrm>
            <a:off x="7167175" y="561825"/>
            <a:ext cx="4128275" cy="5734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pri · SlidesMania">
  <a:themeElements>
    <a:clrScheme name="Simple Light">
      <a:dk1>
        <a:srgbClr val="3F3F3F"/>
      </a:dk1>
      <a:lt1>
        <a:srgbClr val="FBEFDB"/>
      </a:lt1>
      <a:dk2>
        <a:srgbClr val="3F3F3F"/>
      </a:dk2>
      <a:lt2>
        <a:srgbClr val="E69138"/>
      </a:lt2>
      <a:accent1>
        <a:srgbClr val="F78B68"/>
      </a:accent1>
      <a:accent2>
        <a:srgbClr val="F2A41B"/>
      </a:accent2>
      <a:accent3>
        <a:srgbClr val="BFD475"/>
      </a:accent3>
      <a:accent4>
        <a:srgbClr val="F0DA52"/>
      </a:accent4>
      <a:accent5>
        <a:srgbClr val="FF7447"/>
      </a:accent5>
      <a:accent6>
        <a:srgbClr val="A7BD58"/>
      </a:accent6>
      <a:hlink>
        <a:srgbClr val="F1C2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